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7" r:id="rId3"/>
    <p:sldId id="259" r:id="rId4"/>
    <p:sldId id="260" r:id="rId5"/>
    <p:sldId id="262" r:id="rId6"/>
    <p:sldId id="263" r:id="rId7"/>
    <p:sldId id="264" r:id="rId8"/>
    <p:sldId id="265" r:id="rId9"/>
    <p:sldId id="261" r:id="rId10"/>
    <p:sldId id="266" r:id="rId11"/>
    <p:sldId id="267" r:id="rId1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/>
    <p:restoredTop sz="94743"/>
  </p:normalViewPr>
  <p:slideViewPr>
    <p:cSldViewPr snapToGrid="0" snapToObjects="1">
      <p:cViewPr varScale="1">
        <p:scale>
          <a:sx n="139" d="100"/>
          <a:sy n="139" d="100"/>
        </p:scale>
        <p:origin x="13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189696-6C46-BE21-1FD2-ABD867818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2B6CE3-C2C2-41EF-F9CF-64BD580986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0B7C30-400A-05EC-0275-49A04D107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4EBEC-2763-3042-8A77-6E3A9F65D0B1}" type="datetimeFigureOut">
              <a:rPr kumimoji="1" lang="ko-Kore-KR" altLang="en-US" smtClean="0"/>
              <a:t>2022. 5. 3.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0A9399-CDE5-8CCD-9B8A-3A10B17B0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6DD5C6-6F8B-3E22-FB48-39708E3D5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3EC14-8AA2-9241-B73E-3CFB2EF8C44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03540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CEA72-3A3B-44D3-AE53-E23625216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1AA65E-08D7-2529-B2FB-2EBC145478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835646-FEDF-5ED9-F5A0-F8705D2B8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4EBEC-2763-3042-8A77-6E3A9F65D0B1}" type="datetimeFigureOut">
              <a:rPr kumimoji="1" lang="ko-Kore-KR" altLang="en-US" smtClean="0"/>
              <a:t>2022. 5. 3.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25AE80-2312-A057-60B3-CB0196AEE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B18F68-530E-ABE9-9C9A-146BDE7D9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3EC14-8AA2-9241-B73E-3CFB2EF8C44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74528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45EBCF8-AC53-79CB-3A59-950D25190F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91E30E-46E6-13F3-4CA7-A2C97492A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9FFFE-488A-45EA-250C-530BE4346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4EBEC-2763-3042-8A77-6E3A9F65D0B1}" type="datetimeFigureOut">
              <a:rPr kumimoji="1" lang="ko-Kore-KR" altLang="en-US" smtClean="0"/>
              <a:t>2022. 5. 3.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A5B5AD-A526-BCDF-C2D9-9BC49DC0E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2100EA-518B-D6BD-4B7A-DBB8FA160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3EC14-8AA2-9241-B73E-3CFB2EF8C44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37992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69E8BE-562F-0340-48DA-A462FD2BE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8CDDC7-CD79-18C3-6F61-779A880E1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BA11CE-9BD5-08DC-6A74-723F99EBD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4EBEC-2763-3042-8A77-6E3A9F65D0B1}" type="datetimeFigureOut">
              <a:rPr kumimoji="1" lang="ko-Kore-KR" altLang="en-US" smtClean="0"/>
              <a:t>2022. 5. 3.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19A2B2-50E9-23E9-0DCA-F9A2F6230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23BD8A-8763-50BC-2899-A5249DFF7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3EC14-8AA2-9241-B73E-3CFB2EF8C44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76283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E821B-59CB-1D37-6766-2B88A58BC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A0FC7A-F22E-F8A4-F487-60665E4B01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BFE3B8-D674-AA8E-468B-910C2F9CA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4EBEC-2763-3042-8A77-6E3A9F65D0B1}" type="datetimeFigureOut">
              <a:rPr kumimoji="1" lang="ko-Kore-KR" altLang="en-US" smtClean="0"/>
              <a:t>2022. 5. 3.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2AC217-5409-3DCD-CD62-78EED78F6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1DD017-301B-BCCC-F4BA-9990A40D9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3EC14-8AA2-9241-B73E-3CFB2EF8C44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99195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7B043-9B1B-2026-23A6-C0CBAA623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375917-22EA-7417-040C-B3CC46CBA7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57EA06-BA44-7173-645B-EDEC90511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B8014D-FC67-DD1E-8A71-103A54475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4EBEC-2763-3042-8A77-6E3A9F65D0B1}" type="datetimeFigureOut">
              <a:rPr kumimoji="1" lang="ko-Kore-KR" altLang="en-US" smtClean="0"/>
              <a:t>2022. 5. 3.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AA5B73-7FAC-C56B-66A4-2A2F95052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FCD6D9-1E42-F870-26EE-30D51A0E4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3EC14-8AA2-9241-B73E-3CFB2EF8C44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2015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4F3CC9-44E7-71DA-07B9-D15555BC6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E29D7B-691B-66F8-BF79-812617671A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05599D-A0F9-F6A2-DA6B-28EAAD50E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A18A98E-BC2A-D6A7-DBCB-37AAF8FE58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191517F-993D-3F34-0797-ADF921A2B4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9EB64BB-E0B4-3222-9D20-02EAA2358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4EBEC-2763-3042-8A77-6E3A9F65D0B1}" type="datetimeFigureOut">
              <a:rPr kumimoji="1" lang="ko-Kore-KR" altLang="en-US" smtClean="0"/>
              <a:t>2022. 5. 3.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7E5DEF-043F-C04B-2B93-697372AF2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AC739C4-3050-22EA-C449-80AE8CCF3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3EC14-8AA2-9241-B73E-3CFB2EF8C44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72478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F99102-DD9B-3435-549D-4B8FEA721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89B3CE8-B911-8A13-312B-6C3B290B5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4EBEC-2763-3042-8A77-6E3A9F65D0B1}" type="datetimeFigureOut">
              <a:rPr kumimoji="1" lang="ko-Kore-KR" altLang="en-US" smtClean="0"/>
              <a:t>2022. 5. 3.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77F9C32-7A7D-2AC2-1FD5-407BA39C2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CFA9C6-8BA7-4E32-F238-1BDB6968D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3EC14-8AA2-9241-B73E-3CFB2EF8C44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10558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59A4DA-D512-2763-EEF9-FED1B3F92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4EBEC-2763-3042-8A77-6E3A9F65D0B1}" type="datetimeFigureOut">
              <a:rPr kumimoji="1" lang="ko-Kore-KR" altLang="en-US" smtClean="0"/>
              <a:t>2022. 5. 3.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6169A3-2117-FF03-84B5-24F6575EC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22C71E-FA8A-8395-D444-BFA9373AE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3EC14-8AA2-9241-B73E-3CFB2EF8C44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50783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5736C-9823-68EA-7A03-1C1773049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6C07EE-118F-F02F-9D26-548A48D2E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4E00AC-57AB-5FC1-C945-12462BA13D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42E3B0-43EB-DFBB-6C6B-28A1B014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4EBEC-2763-3042-8A77-6E3A9F65D0B1}" type="datetimeFigureOut">
              <a:rPr kumimoji="1" lang="ko-Kore-KR" altLang="en-US" smtClean="0"/>
              <a:t>2022. 5. 3.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0C649-C5CE-1220-304F-8E8DECDAF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9FCB6-658A-833B-80F9-8B8022561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3EC14-8AA2-9241-B73E-3CFB2EF8C44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3634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4D881-9B6E-6C4C-95CC-3FB0C60B1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8C9934-DFDA-2F32-1369-D9A04C5CFE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3507FF-5F3A-82C2-1737-83AFA27BD3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474411-8ABB-2D13-7F19-9124D6E83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4EBEC-2763-3042-8A77-6E3A9F65D0B1}" type="datetimeFigureOut">
              <a:rPr kumimoji="1" lang="ko-Kore-KR" altLang="en-US" smtClean="0"/>
              <a:t>2022. 5. 3.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5094FC-A7D7-451A-17E4-47153E83F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F59E57-33BE-8F12-5ED9-C7EAFA7EF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3EC14-8AA2-9241-B73E-3CFB2EF8C44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39974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8539559-A45F-31E1-C2A3-9ED5447C6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16BA4D-91A9-DACC-3FDD-1BB6A3CFE7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89993E-48BA-E3A2-FE9C-682AC6AF9C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4EBEC-2763-3042-8A77-6E3A9F65D0B1}" type="datetimeFigureOut">
              <a:rPr kumimoji="1" lang="ko-Kore-KR" altLang="en-US" smtClean="0"/>
              <a:t>2022. 5. 3.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7BB17C-1637-8EAC-91CE-39A2F78523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1EAEE1-E527-90A7-1C73-10767DABF8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3EC14-8AA2-9241-B73E-3CFB2EF8C44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43386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F888BA-A3CC-2AED-A303-F77E733F4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335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" altLang="ko-Kore-KR" dirty="0"/>
              <a:t>#1. </a:t>
            </a:r>
            <a:r>
              <a:rPr lang="en" altLang="ko-Kore-KR" dirty="0" err="1"/>
              <a:t>SimpleDiary</a:t>
            </a:r>
            <a:r>
              <a:rPr lang="ko-KR" altLang="en-US" dirty="0" err="1"/>
              <a:t>를</a:t>
            </a:r>
            <a:r>
              <a:rPr lang="ko-KR" altLang="en-US" dirty="0"/>
              <a:t> 실습 내용을 만들고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1-1. </a:t>
            </a:r>
            <a:r>
              <a:rPr lang="ko-KR" altLang="en-US" dirty="0"/>
              <a:t>화면에 잠금 스위치를 하나 만들고</a:t>
            </a:r>
            <a:r>
              <a:rPr lang="en-US" altLang="ko-KR" dirty="0"/>
              <a:t>, </a:t>
            </a:r>
            <a:r>
              <a:rPr lang="ko-KR" altLang="en-US" dirty="0"/>
              <a:t>처음에는 </a:t>
            </a:r>
            <a:r>
              <a:rPr lang="en" altLang="ko-Kore-KR" dirty="0"/>
              <a:t>OFF</a:t>
            </a:r>
            <a:r>
              <a:rPr lang="ko-KR" altLang="en-US" dirty="0"/>
              <a:t>로 되어 있고</a:t>
            </a:r>
            <a:r>
              <a:rPr lang="en-US" altLang="ko-KR" dirty="0"/>
              <a:t>, </a:t>
            </a:r>
            <a:r>
              <a:rPr lang="en" altLang="ko-Kore-KR" dirty="0"/>
              <a:t>ON</a:t>
            </a:r>
            <a:r>
              <a:rPr lang="ko-KR" altLang="en-US" dirty="0" err="1"/>
              <a:t>으로</a:t>
            </a:r>
            <a:r>
              <a:rPr lang="ko-KR" altLang="en-US" dirty="0"/>
              <a:t> 이동하면 </a:t>
            </a:r>
            <a:r>
              <a:rPr lang="en-US" altLang="ko-KR" dirty="0"/>
              <a:t>'</a:t>
            </a:r>
            <a:r>
              <a:rPr lang="ko-KR" altLang="en-US" dirty="0"/>
              <a:t>암호를 </a:t>
            </a:r>
            <a:r>
              <a:rPr lang="ko-KR" altLang="en-US" dirty="0" err="1"/>
              <a:t>변경하시겠습니까</a:t>
            </a:r>
            <a:r>
              <a:rPr lang="en-US" altLang="ko-KR" dirty="0"/>
              <a:t>?'</a:t>
            </a:r>
            <a:r>
              <a:rPr lang="ko-KR" altLang="en-US" dirty="0"/>
              <a:t>라는 </a:t>
            </a:r>
            <a:r>
              <a:rPr lang="en" altLang="ko-Kore-KR" dirty="0" err="1"/>
              <a:t>AlertDialog</a:t>
            </a:r>
            <a:r>
              <a:rPr lang="en" altLang="ko-Kore-KR" dirty="0"/>
              <a:t> </a:t>
            </a:r>
            <a:r>
              <a:rPr lang="ko-KR" altLang="en-US" dirty="0" err="1"/>
              <a:t>를</a:t>
            </a:r>
            <a:r>
              <a:rPr lang="ko-KR" altLang="en-US" dirty="0"/>
              <a:t> 띄우고 </a:t>
            </a:r>
            <a:r>
              <a:rPr lang="en" altLang="ko-Kore-KR" dirty="0" err="1"/>
              <a:t>EditText</a:t>
            </a:r>
            <a:r>
              <a:rPr lang="ko-KR" altLang="en-US" dirty="0"/>
              <a:t>에 변경할 암호는 넣고 </a:t>
            </a:r>
            <a:r>
              <a:rPr lang="en" altLang="ko-Kore-KR" dirty="0"/>
              <a:t>OK</a:t>
            </a:r>
            <a:r>
              <a:rPr lang="ko-KR" altLang="en-US" dirty="0" err="1"/>
              <a:t>를</a:t>
            </a:r>
            <a:r>
              <a:rPr lang="ko-KR" altLang="en-US" dirty="0"/>
              <a:t> 누르면 해당 암호를 </a:t>
            </a:r>
            <a:r>
              <a:rPr lang="en" altLang="ko-Kore-KR" dirty="0"/>
              <a:t>shared preference</a:t>
            </a:r>
            <a:r>
              <a:rPr lang="ko-KR" altLang="en-US" dirty="0"/>
              <a:t>에 저장함</a:t>
            </a:r>
            <a:r>
              <a:rPr lang="en-US" altLang="ko-KR" dirty="0"/>
              <a:t>. </a:t>
            </a:r>
            <a:r>
              <a:rPr lang="en" altLang="ko-Kore-KR" dirty="0"/>
              <a:t>cancel</a:t>
            </a:r>
            <a:r>
              <a:rPr lang="ko-KR" altLang="en-US" dirty="0"/>
              <a:t>을 누르면 계속 </a:t>
            </a:r>
            <a:r>
              <a:rPr lang="en" altLang="ko-Kore-KR" dirty="0"/>
              <a:t>OFF</a:t>
            </a:r>
            <a:r>
              <a:rPr lang="ko-KR" altLang="en-US" dirty="0"/>
              <a:t>로 되어 있음</a:t>
            </a:r>
            <a:r>
              <a:rPr lang="en-US" altLang="ko-KR" dirty="0"/>
              <a:t>. </a:t>
            </a:r>
          </a:p>
          <a:p>
            <a:r>
              <a:rPr lang="en-US" altLang="ko-KR" dirty="0"/>
              <a:t>1-2. </a:t>
            </a:r>
            <a:r>
              <a:rPr lang="ko-KR" altLang="en-US" dirty="0" err="1"/>
              <a:t>잠금스위치가</a:t>
            </a:r>
            <a:r>
              <a:rPr lang="ko-KR" altLang="en-US" dirty="0"/>
              <a:t> </a:t>
            </a:r>
            <a:r>
              <a:rPr lang="en" altLang="ko-Kore-KR" dirty="0"/>
              <a:t>ON </a:t>
            </a:r>
            <a:r>
              <a:rPr lang="ko-KR" altLang="en-US" dirty="0"/>
              <a:t>일 경우 일기 내용을 보여주지 않음</a:t>
            </a:r>
            <a:r>
              <a:rPr lang="en-US" altLang="ko-KR" dirty="0"/>
              <a:t>. </a:t>
            </a:r>
            <a:r>
              <a:rPr lang="en" altLang="ko-Kore-KR" dirty="0"/>
              <a:t>OFF</a:t>
            </a:r>
            <a:r>
              <a:rPr lang="ko-KR" altLang="en-US" dirty="0"/>
              <a:t>로 변경을 시도하면 패스워드를 묻는 </a:t>
            </a:r>
            <a:r>
              <a:rPr lang="en" altLang="ko-Kore-KR" dirty="0" err="1"/>
              <a:t>AlertDialog</a:t>
            </a:r>
            <a:r>
              <a:rPr lang="en" altLang="ko-Kore-KR" dirty="0"/>
              <a:t> </a:t>
            </a:r>
            <a:r>
              <a:rPr lang="ko-KR" altLang="en-US" dirty="0" err="1"/>
              <a:t>를</a:t>
            </a:r>
            <a:r>
              <a:rPr lang="ko-KR" altLang="en-US" dirty="0"/>
              <a:t>  보여주고 </a:t>
            </a:r>
            <a:r>
              <a:rPr lang="en" altLang="ko-Kore-KR" dirty="0" err="1"/>
              <a:t>EditText</a:t>
            </a:r>
            <a:r>
              <a:rPr lang="ko-KR" altLang="en-US" dirty="0"/>
              <a:t>에 저장된 암호를 넣고 </a:t>
            </a:r>
            <a:r>
              <a:rPr lang="en" altLang="ko-Kore-KR" dirty="0"/>
              <a:t>ok</a:t>
            </a:r>
            <a:r>
              <a:rPr lang="ko-KR" altLang="en-US" dirty="0" err="1"/>
              <a:t>를</a:t>
            </a:r>
            <a:r>
              <a:rPr lang="ko-KR" altLang="en-US" dirty="0"/>
              <a:t> 누르면 잠금 스위치가 </a:t>
            </a:r>
            <a:r>
              <a:rPr lang="en" altLang="ko-Kore-KR" dirty="0"/>
              <a:t>OFF</a:t>
            </a:r>
            <a:r>
              <a:rPr lang="ko-KR" altLang="en-US" dirty="0"/>
              <a:t>로 바뀌고 일기를 볼 수 있음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1-3. </a:t>
            </a:r>
            <a:r>
              <a:rPr lang="ko-KR" altLang="en-US" dirty="0"/>
              <a:t>현재 잠금 스위치의 </a:t>
            </a:r>
            <a:r>
              <a:rPr lang="en" altLang="ko-Kore-KR" dirty="0"/>
              <a:t>ON/OFF </a:t>
            </a:r>
            <a:r>
              <a:rPr lang="ko-KR" altLang="en-US" dirty="0"/>
              <a:t>는 </a:t>
            </a:r>
            <a:r>
              <a:rPr lang="en" altLang="ko-Kore-KR" dirty="0"/>
              <a:t>shared preference</a:t>
            </a:r>
            <a:r>
              <a:rPr lang="ko-KR" altLang="en-US" dirty="0"/>
              <a:t>에 값을 저장하여 앱을 실행할 때 확인해서 상태를 유지함</a:t>
            </a:r>
            <a:r>
              <a:rPr lang="en-US" altLang="ko-KR" dirty="0"/>
              <a:t>. 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34413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6DD46E-1C93-F72C-B719-14B1EB830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664337"/>
            <a:ext cx="6614160" cy="4351338"/>
          </a:xfrm>
        </p:spPr>
        <p:txBody>
          <a:bodyPr>
            <a:normAutofit fontScale="40000" lnSpcReduction="20000"/>
          </a:bodyPr>
          <a:lstStyle/>
          <a:p>
            <a:br>
              <a:rPr lang="en" altLang="ko-Kore-KR" dirty="0">
                <a:solidFill>
                  <a:srgbClr val="CC7832"/>
                </a:solidFill>
              </a:rPr>
            </a:br>
            <a:r>
              <a:rPr lang="en" altLang="ko-Kore-KR" dirty="0">
                <a:solidFill>
                  <a:srgbClr val="CC7832"/>
                </a:solidFill>
              </a:rPr>
              <a:t>        </a:t>
            </a:r>
            <a:r>
              <a:rPr lang="en" altLang="ko-Kore-KR" dirty="0" err="1">
                <a:solidFill>
                  <a:srgbClr val="9876AA"/>
                </a:solidFill>
              </a:rPr>
              <a:t>btnPrev</a:t>
            </a:r>
            <a:r>
              <a:rPr lang="en" altLang="ko-Kore-KR" dirty="0" err="1"/>
              <a:t>.setOnClickListener</a:t>
            </a:r>
            <a:r>
              <a:rPr lang="en" altLang="ko-Kore-KR" dirty="0"/>
              <a:t>(</a:t>
            </a:r>
            <a:r>
              <a:rPr lang="en" altLang="ko-Kore-KR" dirty="0">
                <a:solidFill>
                  <a:srgbClr val="CC7832"/>
                </a:solidFill>
              </a:rPr>
              <a:t>new </a:t>
            </a:r>
            <a:r>
              <a:rPr lang="en" altLang="ko-Kore-KR" dirty="0" err="1"/>
              <a:t>View.OnClickListener</a:t>
            </a:r>
            <a:r>
              <a:rPr lang="en" altLang="ko-Kore-KR" dirty="0"/>
              <a:t>() {</a:t>
            </a:r>
            <a:br>
              <a:rPr lang="en" altLang="ko-Kore-KR" dirty="0"/>
            </a:br>
            <a:r>
              <a:rPr lang="en" altLang="ko-Kore-KR" dirty="0"/>
              <a:t>            </a:t>
            </a:r>
            <a:r>
              <a:rPr lang="en" altLang="ko-Kore-KR" dirty="0">
                <a:solidFill>
                  <a:srgbClr val="BBB529"/>
                </a:solidFill>
              </a:rPr>
              <a:t>@Override</a:t>
            </a:r>
            <a:br>
              <a:rPr lang="en" altLang="ko-Kore-KR" dirty="0">
                <a:solidFill>
                  <a:srgbClr val="BBB529"/>
                </a:solidFill>
              </a:rPr>
            </a:br>
            <a:r>
              <a:rPr lang="en" altLang="ko-Kore-KR" dirty="0">
                <a:solidFill>
                  <a:srgbClr val="BBB529"/>
                </a:solidFill>
              </a:rPr>
              <a:t>            </a:t>
            </a:r>
            <a:r>
              <a:rPr lang="en" altLang="ko-Kore-KR" dirty="0">
                <a:solidFill>
                  <a:srgbClr val="CC7832"/>
                </a:solidFill>
              </a:rPr>
              <a:t>public void </a:t>
            </a:r>
            <a:r>
              <a:rPr lang="en" altLang="ko-Kore-KR" dirty="0" err="1">
                <a:solidFill>
                  <a:srgbClr val="FFC66D"/>
                </a:solidFill>
              </a:rPr>
              <a:t>onClick</a:t>
            </a:r>
            <a:r>
              <a:rPr lang="en" altLang="ko-Kore-KR" dirty="0"/>
              <a:t>(View view) {</a:t>
            </a:r>
            <a:br>
              <a:rPr lang="en" altLang="ko-Kore-KR" dirty="0"/>
            </a:br>
            <a:r>
              <a:rPr lang="en" altLang="ko-Kore-KR" dirty="0"/>
              <a:t>                </a:t>
            </a:r>
            <a:r>
              <a:rPr lang="en" altLang="ko-Kore-KR" dirty="0">
                <a:solidFill>
                  <a:srgbClr val="CC7832"/>
                </a:solidFill>
              </a:rPr>
              <a:t>if </a:t>
            </a:r>
            <a:r>
              <a:rPr lang="en" altLang="ko-Kore-KR" dirty="0"/>
              <a:t>(</a:t>
            </a:r>
            <a:r>
              <a:rPr lang="en" altLang="ko-Kore-KR" dirty="0" err="1">
                <a:solidFill>
                  <a:srgbClr val="9876AA"/>
                </a:solidFill>
              </a:rPr>
              <a:t>curNum</a:t>
            </a:r>
            <a:r>
              <a:rPr lang="en" altLang="ko-Kore-KR" dirty="0">
                <a:solidFill>
                  <a:srgbClr val="9876AA"/>
                </a:solidFill>
              </a:rPr>
              <a:t> </a:t>
            </a:r>
            <a:r>
              <a:rPr lang="en" altLang="ko-Kore-KR" dirty="0"/>
              <a:t>&lt;= </a:t>
            </a:r>
            <a:r>
              <a:rPr lang="en" altLang="ko-Kore-KR" dirty="0">
                <a:solidFill>
                  <a:srgbClr val="6897BB"/>
                </a:solidFill>
              </a:rPr>
              <a:t>0</a:t>
            </a:r>
            <a:r>
              <a:rPr lang="en" altLang="ko-Kore-KR" dirty="0"/>
              <a:t>) {</a:t>
            </a:r>
            <a:br>
              <a:rPr lang="en" altLang="ko-Kore-KR" dirty="0"/>
            </a:br>
            <a:r>
              <a:rPr lang="en" altLang="ko-Kore-KR" dirty="0"/>
              <a:t>                    </a:t>
            </a:r>
            <a:r>
              <a:rPr lang="en" altLang="ko-Kore-KR" dirty="0" err="1"/>
              <a:t>Toast.</a:t>
            </a:r>
            <a:r>
              <a:rPr lang="en" altLang="ko-Kore-KR" i="1" dirty="0" err="1"/>
              <a:t>makeText</a:t>
            </a:r>
            <a:r>
              <a:rPr lang="en" altLang="ko-Kore-KR" dirty="0"/>
              <a:t>(</a:t>
            </a:r>
            <a:r>
              <a:rPr lang="en" altLang="ko-Kore-KR" dirty="0" err="1"/>
              <a:t>getApplicationContext</a:t>
            </a:r>
            <a:r>
              <a:rPr lang="en" altLang="ko-Kore-KR" dirty="0"/>
              <a:t>()</a:t>
            </a:r>
            <a:r>
              <a:rPr lang="en" altLang="ko-Kore-KR" dirty="0">
                <a:solidFill>
                  <a:srgbClr val="CC7832"/>
                </a:solidFill>
              </a:rPr>
              <a:t>, </a:t>
            </a:r>
            <a:r>
              <a:rPr lang="en" altLang="ko-Kore-KR" dirty="0">
                <a:solidFill>
                  <a:srgbClr val="6A8759"/>
                </a:solidFill>
              </a:rPr>
              <a:t>"</a:t>
            </a:r>
            <a:r>
              <a:rPr lang="ko-KR" altLang="en-US" dirty="0">
                <a:solidFill>
                  <a:srgbClr val="6A8759"/>
                </a:solidFill>
              </a:rPr>
              <a:t>첫번째 그림입니다</a:t>
            </a:r>
            <a:r>
              <a:rPr lang="en-US" altLang="ko-KR" dirty="0">
                <a:solidFill>
                  <a:srgbClr val="6A8759"/>
                </a:solidFill>
              </a:rPr>
              <a:t>"</a:t>
            </a:r>
            <a:r>
              <a:rPr lang="en-US" altLang="ko-KR" dirty="0">
                <a:solidFill>
                  <a:srgbClr val="CC7832"/>
                </a:solidFill>
              </a:rPr>
              <a:t>, </a:t>
            </a:r>
            <a:r>
              <a:rPr lang="en" altLang="ko-Kore-KR" dirty="0" err="1"/>
              <a:t>Toast.</a:t>
            </a:r>
            <a:r>
              <a:rPr lang="en" altLang="ko-Kore-KR" i="1" dirty="0" err="1">
                <a:solidFill>
                  <a:srgbClr val="9876AA"/>
                </a:solidFill>
              </a:rPr>
              <a:t>LENGTH_SHORT</a:t>
            </a:r>
            <a:r>
              <a:rPr lang="en" altLang="ko-Kore-KR" dirty="0"/>
              <a:t>).show()</a:t>
            </a:r>
            <a:r>
              <a:rPr lang="en" altLang="ko-Kore-KR" dirty="0">
                <a:solidFill>
                  <a:srgbClr val="CC7832"/>
                </a:solidFill>
              </a:rPr>
              <a:t>;</a:t>
            </a:r>
            <a:br>
              <a:rPr lang="en" altLang="ko-Kore-KR" dirty="0">
                <a:solidFill>
                  <a:srgbClr val="CC7832"/>
                </a:solidFill>
              </a:rPr>
            </a:br>
            <a:r>
              <a:rPr lang="en" altLang="ko-Kore-KR" dirty="0">
                <a:solidFill>
                  <a:srgbClr val="CC7832"/>
                </a:solidFill>
              </a:rPr>
              <a:t>                </a:t>
            </a:r>
            <a:r>
              <a:rPr lang="en" altLang="ko-Kore-KR" dirty="0"/>
              <a:t>} </a:t>
            </a:r>
            <a:r>
              <a:rPr lang="en" altLang="ko-Kore-KR" dirty="0">
                <a:solidFill>
                  <a:srgbClr val="CC7832"/>
                </a:solidFill>
              </a:rPr>
              <a:t>else </a:t>
            </a:r>
            <a:r>
              <a:rPr lang="en" altLang="ko-Kore-KR" dirty="0"/>
              <a:t>{</a:t>
            </a:r>
            <a:br>
              <a:rPr lang="en" altLang="ko-Kore-KR" dirty="0"/>
            </a:br>
            <a:r>
              <a:rPr lang="en" altLang="ko-Kore-KR" dirty="0"/>
              <a:t>                    </a:t>
            </a:r>
            <a:r>
              <a:rPr lang="en" altLang="ko-Kore-KR" dirty="0" err="1">
                <a:solidFill>
                  <a:srgbClr val="9876AA"/>
                </a:solidFill>
              </a:rPr>
              <a:t>curNum</a:t>
            </a:r>
            <a:r>
              <a:rPr lang="en" altLang="ko-Kore-KR" dirty="0"/>
              <a:t>--</a:t>
            </a:r>
            <a:r>
              <a:rPr lang="en" altLang="ko-Kore-KR" dirty="0">
                <a:solidFill>
                  <a:srgbClr val="CC7832"/>
                </a:solidFill>
              </a:rPr>
              <a:t>;</a:t>
            </a:r>
            <a:br>
              <a:rPr lang="en" altLang="ko-Kore-KR" dirty="0">
                <a:solidFill>
                  <a:srgbClr val="CC7832"/>
                </a:solidFill>
              </a:rPr>
            </a:br>
            <a:r>
              <a:rPr lang="en" altLang="ko-Kore-KR" dirty="0">
                <a:solidFill>
                  <a:srgbClr val="CC7832"/>
                </a:solidFill>
              </a:rPr>
              <a:t>                    </a:t>
            </a:r>
            <a:r>
              <a:rPr lang="en" altLang="ko-Kore-KR" dirty="0" err="1">
                <a:solidFill>
                  <a:srgbClr val="9876AA"/>
                </a:solidFill>
              </a:rPr>
              <a:t>imageFname</a:t>
            </a:r>
            <a:r>
              <a:rPr lang="en" altLang="ko-Kore-KR" dirty="0">
                <a:solidFill>
                  <a:srgbClr val="9876AA"/>
                </a:solidFill>
              </a:rPr>
              <a:t> </a:t>
            </a:r>
            <a:r>
              <a:rPr lang="en" altLang="ko-Kore-KR" dirty="0"/>
              <a:t>= </a:t>
            </a:r>
            <a:r>
              <a:rPr lang="en" altLang="ko-Kore-KR" dirty="0" err="1">
                <a:solidFill>
                  <a:srgbClr val="9876AA"/>
                </a:solidFill>
              </a:rPr>
              <a:t>imageFiles</a:t>
            </a:r>
            <a:r>
              <a:rPr lang="en" altLang="ko-Kore-KR" dirty="0"/>
              <a:t>[</a:t>
            </a:r>
            <a:r>
              <a:rPr lang="en" altLang="ko-Kore-KR" dirty="0" err="1">
                <a:solidFill>
                  <a:srgbClr val="9876AA"/>
                </a:solidFill>
              </a:rPr>
              <a:t>curNum</a:t>
            </a:r>
            <a:r>
              <a:rPr lang="en" altLang="ko-Kore-KR" dirty="0"/>
              <a:t>].</a:t>
            </a:r>
            <a:r>
              <a:rPr lang="en" altLang="ko-Kore-KR" dirty="0" err="1"/>
              <a:t>toString</a:t>
            </a:r>
            <a:r>
              <a:rPr lang="en" altLang="ko-Kore-KR" dirty="0"/>
              <a:t>()</a:t>
            </a:r>
            <a:r>
              <a:rPr lang="en" altLang="ko-Kore-KR" dirty="0">
                <a:solidFill>
                  <a:srgbClr val="CC7832"/>
                </a:solidFill>
              </a:rPr>
              <a:t>;</a:t>
            </a:r>
            <a:br>
              <a:rPr lang="en" altLang="ko-Kore-KR" dirty="0">
                <a:solidFill>
                  <a:srgbClr val="CC7832"/>
                </a:solidFill>
              </a:rPr>
            </a:br>
            <a:r>
              <a:rPr lang="en" altLang="ko-Kore-KR" dirty="0">
                <a:solidFill>
                  <a:srgbClr val="CC7832"/>
                </a:solidFill>
              </a:rPr>
              <a:t>                    </a:t>
            </a:r>
            <a:r>
              <a:rPr lang="en" altLang="ko-Kore-KR" dirty="0" err="1">
                <a:solidFill>
                  <a:srgbClr val="9876AA"/>
                </a:solidFill>
              </a:rPr>
              <a:t>myPicture</a:t>
            </a:r>
            <a:r>
              <a:rPr lang="en" altLang="ko-Kore-KR" dirty="0" err="1"/>
              <a:t>.</a:t>
            </a:r>
            <a:r>
              <a:rPr lang="en" altLang="ko-Kore-KR" dirty="0" err="1">
                <a:solidFill>
                  <a:srgbClr val="9876AA"/>
                </a:solidFill>
              </a:rPr>
              <a:t>imagePath</a:t>
            </a:r>
            <a:r>
              <a:rPr lang="en" altLang="ko-Kore-KR" dirty="0">
                <a:solidFill>
                  <a:srgbClr val="9876AA"/>
                </a:solidFill>
              </a:rPr>
              <a:t> </a:t>
            </a:r>
            <a:r>
              <a:rPr lang="en" altLang="ko-Kore-KR" dirty="0"/>
              <a:t>= </a:t>
            </a:r>
            <a:r>
              <a:rPr lang="en" altLang="ko-Kore-KR" dirty="0" err="1">
                <a:solidFill>
                  <a:srgbClr val="9876AA"/>
                </a:solidFill>
              </a:rPr>
              <a:t>imageFname</a:t>
            </a:r>
            <a:r>
              <a:rPr lang="en" altLang="ko-Kore-KR" dirty="0">
                <a:solidFill>
                  <a:srgbClr val="CC7832"/>
                </a:solidFill>
              </a:rPr>
              <a:t>;</a:t>
            </a:r>
            <a:br>
              <a:rPr lang="en" altLang="ko-Kore-KR" dirty="0">
                <a:solidFill>
                  <a:srgbClr val="CC7832"/>
                </a:solidFill>
              </a:rPr>
            </a:br>
            <a:r>
              <a:rPr lang="en" altLang="ko-Kore-KR" dirty="0">
                <a:solidFill>
                  <a:srgbClr val="CC7832"/>
                </a:solidFill>
              </a:rPr>
              <a:t>                    </a:t>
            </a:r>
            <a:r>
              <a:rPr lang="en" altLang="ko-Kore-KR" dirty="0" err="1">
                <a:solidFill>
                  <a:srgbClr val="9876AA"/>
                </a:solidFill>
              </a:rPr>
              <a:t>myPicture</a:t>
            </a:r>
            <a:r>
              <a:rPr lang="en" altLang="ko-Kore-KR" dirty="0" err="1"/>
              <a:t>.invalidate</a:t>
            </a:r>
            <a:r>
              <a:rPr lang="en" altLang="ko-Kore-KR" dirty="0"/>
              <a:t>()</a:t>
            </a:r>
            <a:r>
              <a:rPr lang="en" altLang="ko-Kore-KR" dirty="0">
                <a:solidFill>
                  <a:srgbClr val="CC7832"/>
                </a:solidFill>
              </a:rPr>
              <a:t>;</a:t>
            </a:r>
            <a:br>
              <a:rPr lang="en" altLang="ko-Kore-KR" dirty="0">
                <a:solidFill>
                  <a:srgbClr val="CC7832"/>
                </a:solidFill>
              </a:rPr>
            </a:br>
            <a:r>
              <a:rPr lang="en" altLang="ko-Kore-KR" dirty="0">
                <a:solidFill>
                  <a:srgbClr val="CC7832"/>
                </a:solidFill>
              </a:rPr>
              <a:t>                </a:t>
            </a:r>
            <a:r>
              <a:rPr lang="en" altLang="ko-Kore-KR" dirty="0"/>
              <a:t>}</a:t>
            </a:r>
            <a:br>
              <a:rPr lang="en" altLang="ko-Kore-KR" dirty="0"/>
            </a:br>
            <a:r>
              <a:rPr lang="en" altLang="ko-Kore-KR" dirty="0"/>
              <a:t>            }</a:t>
            </a:r>
            <a:br>
              <a:rPr lang="en" altLang="ko-Kore-KR" dirty="0"/>
            </a:br>
            <a:r>
              <a:rPr lang="en" altLang="ko-Kore-KR" dirty="0"/>
              <a:t>        })</a:t>
            </a:r>
            <a:r>
              <a:rPr lang="en" altLang="ko-Kore-KR" dirty="0">
                <a:solidFill>
                  <a:srgbClr val="CC7832"/>
                </a:solidFill>
              </a:rPr>
              <a:t>;</a:t>
            </a:r>
            <a:br>
              <a:rPr lang="en" altLang="ko-Kore-KR" dirty="0">
                <a:solidFill>
                  <a:srgbClr val="CC7832"/>
                </a:solidFill>
              </a:rPr>
            </a:br>
            <a:br>
              <a:rPr lang="en" altLang="ko-Kore-KR" dirty="0">
                <a:solidFill>
                  <a:srgbClr val="CC7832"/>
                </a:solidFill>
              </a:rPr>
            </a:br>
            <a:br>
              <a:rPr lang="en" altLang="ko-Kore-KR" dirty="0">
                <a:solidFill>
                  <a:srgbClr val="CC7832"/>
                </a:solidFill>
              </a:rPr>
            </a:br>
            <a:r>
              <a:rPr lang="en" altLang="ko-Kore-KR" dirty="0">
                <a:solidFill>
                  <a:srgbClr val="CC7832"/>
                </a:solidFill>
              </a:rPr>
              <a:t>        </a:t>
            </a:r>
            <a:r>
              <a:rPr lang="en" altLang="ko-Kore-KR" dirty="0" err="1">
                <a:solidFill>
                  <a:srgbClr val="9876AA"/>
                </a:solidFill>
              </a:rPr>
              <a:t>btnNext</a:t>
            </a:r>
            <a:r>
              <a:rPr lang="en" altLang="ko-Kore-KR" dirty="0" err="1"/>
              <a:t>.setOnClickListener</a:t>
            </a:r>
            <a:r>
              <a:rPr lang="en" altLang="ko-Kore-KR" dirty="0"/>
              <a:t>(</a:t>
            </a:r>
            <a:r>
              <a:rPr lang="en" altLang="ko-Kore-KR" dirty="0">
                <a:solidFill>
                  <a:srgbClr val="CC7832"/>
                </a:solidFill>
              </a:rPr>
              <a:t>new </a:t>
            </a:r>
            <a:r>
              <a:rPr lang="en" altLang="ko-Kore-KR" dirty="0" err="1"/>
              <a:t>View.OnClickListener</a:t>
            </a:r>
            <a:r>
              <a:rPr lang="en" altLang="ko-Kore-KR" dirty="0"/>
              <a:t>() {</a:t>
            </a:r>
            <a:br>
              <a:rPr lang="en" altLang="ko-Kore-KR" dirty="0"/>
            </a:br>
            <a:r>
              <a:rPr lang="en" altLang="ko-Kore-KR" dirty="0"/>
              <a:t>            </a:t>
            </a:r>
            <a:r>
              <a:rPr lang="en" altLang="ko-Kore-KR" dirty="0">
                <a:solidFill>
                  <a:srgbClr val="BBB529"/>
                </a:solidFill>
              </a:rPr>
              <a:t>@Override</a:t>
            </a:r>
            <a:br>
              <a:rPr lang="en" altLang="ko-Kore-KR" dirty="0">
                <a:solidFill>
                  <a:srgbClr val="BBB529"/>
                </a:solidFill>
              </a:rPr>
            </a:br>
            <a:r>
              <a:rPr lang="en" altLang="ko-Kore-KR" dirty="0">
                <a:solidFill>
                  <a:srgbClr val="BBB529"/>
                </a:solidFill>
              </a:rPr>
              <a:t>            </a:t>
            </a:r>
            <a:r>
              <a:rPr lang="en" altLang="ko-Kore-KR" dirty="0">
                <a:solidFill>
                  <a:srgbClr val="CC7832"/>
                </a:solidFill>
              </a:rPr>
              <a:t>public void </a:t>
            </a:r>
            <a:r>
              <a:rPr lang="en" altLang="ko-Kore-KR" dirty="0" err="1">
                <a:solidFill>
                  <a:srgbClr val="FFC66D"/>
                </a:solidFill>
              </a:rPr>
              <a:t>onClick</a:t>
            </a:r>
            <a:r>
              <a:rPr lang="en" altLang="ko-Kore-KR" dirty="0"/>
              <a:t>(View view) {</a:t>
            </a:r>
            <a:br>
              <a:rPr lang="en" altLang="ko-Kore-KR" dirty="0"/>
            </a:br>
            <a:r>
              <a:rPr lang="en" altLang="ko-Kore-KR" dirty="0"/>
              <a:t>                </a:t>
            </a:r>
            <a:r>
              <a:rPr lang="en" altLang="ko-Kore-KR" dirty="0">
                <a:solidFill>
                  <a:srgbClr val="CC7832"/>
                </a:solidFill>
              </a:rPr>
              <a:t>if </a:t>
            </a:r>
            <a:r>
              <a:rPr lang="en" altLang="ko-Kore-KR" dirty="0"/>
              <a:t>(</a:t>
            </a:r>
            <a:r>
              <a:rPr lang="en" altLang="ko-Kore-KR" dirty="0" err="1">
                <a:solidFill>
                  <a:srgbClr val="9876AA"/>
                </a:solidFill>
              </a:rPr>
              <a:t>curNum</a:t>
            </a:r>
            <a:r>
              <a:rPr lang="en" altLang="ko-Kore-KR" dirty="0">
                <a:solidFill>
                  <a:srgbClr val="9876AA"/>
                </a:solidFill>
              </a:rPr>
              <a:t> </a:t>
            </a:r>
            <a:r>
              <a:rPr lang="en" altLang="ko-Kore-KR" dirty="0"/>
              <a:t>&gt;= </a:t>
            </a:r>
            <a:r>
              <a:rPr lang="en" altLang="ko-Kore-KR" dirty="0" err="1">
                <a:solidFill>
                  <a:srgbClr val="9876AA"/>
                </a:solidFill>
              </a:rPr>
              <a:t>imageFiles</a:t>
            </a:r>
            <a:r>
              <a:rPr lang="en" altLang="ko-Kore-KR" dirty="0" err="1"/>
              <a:t>.</a:t>
            </a:r>
            <a:r>
              <a:rPr lang="en" altLang="ko-Kore-KR" dirty="0" err="1">
                <a:solidFill>
                  <a:srgbClr val="9876AA"/>
                </a:solidFill>
              </a:rPr>
              <a:t>length</a:t>
            </a:r>
            <a:r>
              <a:rPr lang="en" altLang="ko-Kore-KR" dirty="0"/>
              <a:t>) {</a:t>
            </a:r>
            <a:br>
              <a:rPr lang="en" altLang="ko-Kore-KR" dirty="0"/>
            </a:br>
            <a:r>
              <a:rPr lang="en" altLang="ko-Kore-KR" dirty="0"/>
              <a:t>                    </a:t>
            </a:r>
            <a:r>
              <a:rPr lang="en" altLang="ko-Kore-KR" dirty="0" err="1"/>
              <a:t>Toast.</a:t>
            </a:r>
            <a:r>
              <a:rPr lang="en" altLang="ko-Kore-KR" i="1" dirty="0" err="1"/>
              <a:t>makeText</a:t>
            </a:r>
            <a:r>
              <a:rPr lang="en" altLang="ko-Kore-KR" dirty="0"/>
              <a:t>(</a:t>
            </a:r>
            <a:r>
              <a:rPr lang="en" altLang="ko-Kore-KR" dirty="0" err="1"/>
              <a:t>getApplicationContext</a:t>
            </a:r>
            <a:r>
              <a:rPr lang="en" altLang="ko-Kore-KR" dirty="0"/>
              <a:t>()</a:t>
            </a:r>
            <a:r>
              <a:rPr lang="en" altLang="ko-Kore-KR" dirty="0">
                <a:solidFill>
                  <a:srgbClr val="CC7832"/>
                </a:solidFill>
              </a:rPr>
              <a:t>, </a:t>
            </a:r>
            <a:r>
              <a:rPr lang="en" altLang="ko-Kore-KR" dirty="0">
                <a:solidFill>
                  <a:srgbClr val="6A8759"/>
                </a:solidFill>
              </a:rPr>
              <a:t>"</a:t>
            </a:r>
            <a:r>
              <a:rPr lang="ko-KR" altLang="en-US" dirty="0">
                <a:solidFill>
                  <a:srgbClr val="6A8759"/>
                </a:solidFill>
              </a:rPr>
              <a:t>첫번째 그림입니다</a:t>
            </a:r>
            <a:r>
              <a:rPr lang="en-US" altLang="ko-KR" dirty="0">
                <a:solidFill>
                  <a:srgbClr val="6A8759"/>
                </a:solidFill>
              </a:rPr>
              <a:t>"</a:t>
            </a:r>
            <a:r>
              <a:rPr lang="en-US" altLang="ko-KR" dirty="0">
                <a:solidFill>
                  <a:srgbClr val="CC7832"/>
                </a:solidFill>
              </a:rPr>
              <a:t>, </a:t>
            </a:r>
            <a:r>
              <a:rPr lang="en" altLang="ko-Kore-KR" dirty="0" err="1"/>
              <a:t>Toast.</a:t>
            </a:r>
            <a:r>
              <a:rPr lang="en" altLang="ko-Kore-KR" i="1" dirty="0" err="1">
                <a:solidFill>
                  <a:srgbClr val="9876AA"/>
                </a:solidFill>
              </a:rPr>
              <a:t>LENGTH_SHORT</a:t>
            </a:r>
            <a:r>
              <a:rPr lang="en" altLang="ko-Kore-KR" dirty="0"/>
              <a:t>).show()</a:t>
            </a:r>
            <a:r>
              <a:rPr lang="en" altLang="ko-Kore-KR" dirty="0">
                <a:solidFill>
                  <a:srgbClr val="CC7832"/>
                </a:solidFill>
              </a:rPr>
              <a:t>;</a:t>
            </a:r>
            <a:br>
              <a:rPr lang="en" altLang="ko-Kore-KR" dirty="0">
                <a:solidFill>
                  <a:srgbClr val="CC7832"/>
                </a:solidFill>
              </a:rPr>
            </a:br>
            <a:r>
              <a:rPr lang="en" altLang="ko-Kore-KR" dirty="0">
                <a:solidFill>
                  <a:srgbClr val="CC7832"/>
                </a:solidFill>
              </a:rPr>
              <a:t>                </a:t>
            </a:r>
            <a:r>
              <a:rPr lang="en" altLang="ko-Kore-KR" dirty="0"/>
              <a:t>} </a:t>
            </a:r>
            <a:r>
              <a:rPr lang="en" altLang="ko-Kore-KR" dirty="0">
                <a:solidFill>
                  <a:srgbClr val="CC7832"/>
                </a:solidFill>
              </a:rPr>
              <a:t>else </a:t>
            </a:r>
            <a:r>
              <a:rPr lang="en" altLang="ko-Kore-KR" dirty="0"/>
              <a:t>{</a:t>
            </a:r>
            <a:br>
              <a:rPr lang="en" altLang="ko-Kore-KR" dirty="0"/>
            </a:br>
            <a:r>
              <a:rPr lang="en" altLang="ko-Kore-KR" dirty="0"/>
              <a:t>                    </a:t>
            </a:r>
            <a:r>
              <a:rPr lang="en" altLang="ko-Kore-KR" dirty="0" err="1">
                <a:solidFill>
                  <a:srgbClr val="9876AA"/>
                </a:solidFill>
              </a:rPr>
              <a:t>curNum</a:t>
            </a:r>
            <a:r>
              <a:rPr lang="en" altLang="ko-Kore-KR" dirty="0"/>
              <a:t>++</a:t>
            </a:r>
            <a:r>
              <a:rPr lang="en" altLang="ko-Kore-KR" dirty="0">
                <a:solidFill>
                  <a:srgbClr val="CC7832"/>
                </a:solidFill>
              </a:rPr>
              <a:t>;</a:t>
            </a:r>
            <a:br>
              <a:rPr lang="en" altLang="ko-Kore-KR" dirty="0">
                <a:solidFill>
                  <a:srgbClr val="CC7832"/>
                </a:solidFill>
              </a:rPr>
            </a:br>
            <a:r>
              <a:rPr lang="en" altLang="ko-Kore-KR" dirty="0">
                <a:solidFill>
                  <a:srgbClr val="CC7832"/>
                </a:solidFill>
              </a:rPr>
              <a:t>                    </a:t>
            </a:r>
            <a:r>
              <a:rPr lang="en" altLang="ko-Kore-KR" dirty="0" err="1">
                <a:solidFill>
                  <a:srgbClr val="9876AA"/>
                </a:solidFill>
              </a:rPr>
              <a:t>imageFname</a:t>
            </a:r>
            <a:r>
              <a:rPr lang="en" altLang="ko-Kore-KR" dirty="0">
                <a:solidFill>
                  <a:srgbClr val="9876AA"/>
                </a:solidFill>
              </a:rPr>
              <a:t> </a:t>
            </a:r>
            <a:r>
              <a:rPr lang="en" altLang="ko-Kore-KR" dirty="0"/>
              <a:t>= </a:t>
            </a:r>
            <a:r>
              <a:rPr lang="en" altLang="ko-Kore-KR" dirty="0" err="1">
                <a:solidFill>
                  <a:srgbClr val="9876AA"/>
                </a:solidFill>
              </a:rPr>
              <a:t>imageFiles</a:t>
            </a:r>
            <a:r>
              <a:rPr lang="en" altLang="ko-Kore-KR" dirty="0"/>
              <a:t>[</a:t>
            </a:r>
            <a:r>
              <a:rPr lang="en" altLang="ko-Kore-KR" dirty="0" err="1">
                <a:solidFill>
                  <a:srgbClr val="9876AA"/>
                </a:solidFill>
              </a:rPr>
              <a:t>curNum</a:t>
            </a:r>
            <a:r>
              <a:rPr lang="en" altLang="ko-Kore-KR" dirty="0"/>
              <a:t>].</a:t>
            </a:r>
            <a:r>
              <a:rPr lang="en" altLang="ko-Kore-KR" dirty="0" err="1"/>
              <a:t>toString</a:t>
            </a:r>
            <a:r>
              <a:rPr lang="en" altLang="ko-Kore-KR" dirty="0"/>
              <a:t>()</a:t>
            </a:r>
            <a:r>
              <a:rPr lang="en" altLang="ko-Kore-KR" dirty="0">
                <a:solidFill>
                  <a:srgbClr val="CC7832"/>
                </a:solidFill>
              </a:rPr>
              <a:t>;</a:t>
            </a:r>
            <a:br>
              <a:rPr lang="en" altLang="ko-Kore-KR" dirty="0">
                <a:solidFill>
                  <a:srgbClr val="CC7832"/>
                </a:solidFill>
              </a:rPr>
            </a:br>
            <a:r>
              <a:rPr lang="en" altLang="ko-Kore-KR" dirty="0">
                <a:solidFill>
                  <a:srgbClr val="CC7832"/>
                </a:solidFill>
              </a:rPr>
              <a:t>                    </a:t>
            </a:r>
            <a:r>
              <a:rPr lang="en" altLang="ko-Kore-KR" dirty="0" err="1">
                <a:solidFill>
                  <a:srgbClr val="9876AA"/>
                </a:solidFill>
              </a:rPr>
              <a:t>myPicture</a:t>
            </a:r>
            <a:r>
              <a:rPr lang="en" altLang="ko-Kore-KR" dirty="0" err="1"/>
              <a:t>.</a:t>
            </a:r>
            <a:r>
              <a:rPr lang="en" altLang="ko-Kore-KR" dirty="0" err="1">
                <a:solidFill>
                  <a:srgbClr val="9876AA"/>
                </a:solidFill>
              </a:rPr>
              <a:t>imagePath</a:t>
            </a:r>
            <a:r>
              <a:rPr lang="en" altLang="ko-Kore-KR" dirty="0">
                <a:solidFill>
                  <a:srgbClr val="9876AA"/>
                </a:solidFill>
              </a:rPr>
              <a:t> </a:t>
            </a:r>
            <a:r>
              <a:rPr lang="en" altLang="ko-Kore-KR" dirty="0"/>
              <a:t>= </a:t>
            </a:r>
            <a:r>
              <a:rPr lang="en" altLang="ko-Kore-KR" dirty="0" err="1">
                <a:solidFill>
                  <a:srgbClr val="9876AA"/>
                </a:solidFill>
              </a:rPr>
              <a:t>imageFname</a:t>
            </a:r>
            <a:r>
              <a:rPr lang="en" altLang="ko-Kore-KR" dirty="0">
                <a:solidFill>
                  <a:srgbClr val="CC7832"/>
                </a:solidFill>
              </a:rPr>
              <a:t>;</a:t>
            </a:r>
            <a:br>
              <a:rPr lang="en" altLang="ko-Kore-KR" dirty="0">
                <a:solidFill>
                  <a:srgbClr val="CC7832"/>
                </a:solidFill>
              </a:rPr>
            </a:br>
            <a:r>
              <a:rPr lang="en" altLang="ko-Kore-KR" dirty="0">
                <a:solidFill>
                  <a:srgbClr val="CC7832"/>
                </a:solidFill>
              </a:rPr>
              <a:t>                    </a:t>
            </a:r>
            <a:r>
              <a:rPr lang="en" altLang="ko-Kore-KR" dirty="0" err="1">
                <a:solidFill>
                  <a:srgbClr val="9876AA"/>
                </a:solidFill>
              </a:rPr>
              <a:t>myPicture</a:t>
            </a:r>
            <a:r>
              <a:rPr lang="en" altLang="ko-Kore-KR" dirty="0" err="1"/>
              <a:t>.invalidate</a:t>
            </a:r>
            <a:r>
              <a:rPr lang="en" altLang="ko-Kore-KR" dirty="0"/>
              <a:t>()</a:t>
            </a:r>
            <a:r>
              <a:rPr lang="en" altLang="ko-Kore-KR" dirty="0">
                <a:solidFill>
                  <a:srgbClr val="CC7832"/>
                </a:solidFill>
              </a:rPr>
              <a:t>;</a:t>
            </a:r>
            <a:br>
              <a:rPr lang="en" altLang="ko-Kore-KR" dirty="0">
                <a:solidFill>
                  <a:srgbClr val="CC7832"/>
                </a:solidFill>
              </a:rPr>
            </a:br>
            <a:r>
              <a:rPr lang="en" altLang="ko-Kore-KR" dirty="0">
                <a:solidFill>
                  <a:srgbClr val="CC7832"/>
                </a:solidFill>
              </a:rPr>
              <a:t>                </a:t>
            </a:r>
            <a:r>
              <a:rPr lang="en" altLang="ko-Kore-KR" dirty="0"/>
              <a:t>}</a:t>
            </a:r>
            <a:br>
              <a:rPr lang="en" altLang="ko-Kore-KR" dirty="0"/>
            </a:br>
            <a:r>
              <a:rPr lang="en" altLang="ko-Kore-KR" dirty="0"/>
              <a:t>            }</a:t>
            </a:r>
            <a:br>
              <a:rPr lang="en" altLang="ko-Kore-KR" dirty="0"/>
            </a:br>
            <a:r>
              <a:rPr lang="en" altLang="ko-Kore-KR" dirty="0"/>
              <a:t>        })</a:t>
            </a:r>
            <a:r>
              <a:rPr lang="en" altLang="ko-Kore-KR" dirty="0">
                <a:solidFill>
                  <a:srgbClr val="CC7832"/>
                </a:solidFill>
              </a:rPr>
              <a:t>;</a:t>
            </a:r>
            <a:br>
              <a:rPr lang="en" altLang="ko-Kore-KR" dirty="0">
                <a:solidFill>
                  <a:srgbClr val="CC7832"/>
                </a:solidFill>
              </a:rPr>
            </a:br>
            <a:r>
              <a:rPr lang="en" altLang="ko-Kore-KR" dirty="0">
                <a:solidFill>
                  <a:srgbClr val="CC7832"/>
                </a:solidFill>
              </a:rPr>
              <a:t>    </a:t>
            </a:r>
            <a:r>
              <a:rPr lang="en" altLang="ko-Kore-KR" dirty="0"/>
              <a:t>}</a:t>
            </a:r>
            <a:br>
              <a:rPr lang="en" altLang="ko-Kore-KR" dirty="0"/>
            </a:br>
            <a:br>
              <a:rPr lang="en" altLang="ko-Kore-KR" dirty="0"/>
            </a:br>
            <a:r>
              <a:rPr lang="en" altLang="ko-Kore-KR" dirty="0"/>
              <a:t>}</a:t>
            </a:r>
            <a:br>
              <a:rPr lang="en" altLang="ko-Kore-KR" dirty="0"/>
            </a:b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B2C925-93D8-6C30-6826-4A8D981B09FD}"/>
              </a:ext>
            </a:extLst>
          </p:cNvPr>
          <p:cNvSpPr txBox="1"/>
          <p:nvPr/>
        </p:nvSpPr>
        <p:spPr>
          <a:xfrm>
            <a:off x="0" y="430058"/>
            <a:ext cx="6096000" cy="5001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" altLang="ko-Kore-KR" sz="1100" dirty="0">
                <a:solidFill>
                  <a:srgbClr val="CC7832"/>
                </a:solidFill>
                <a:effectLst/>
              </a:rPr>
            </a:br>
            <a:r>
              <a:rPr lang="en" altLang="ko-Kore-KR" sz="1100" dirty="0">
                <a:solidFill>
                  <a:srgbClr val="CC7832"/>
                </a:solidFill>
                <a:effectLst/>
              </a:rPr>
              <a:t>public class </a:t>
            </a:r>
            <a:r>
              <a:rPr lang="en" altLang="ko-Kore-KR" sz="1100" dirty="0" err="1"/>
              <a:t>MainActivity</a:t>
            </a:r>
            <a:r>
              <a:rPr lang="en" altLang="ko-Kore-KR" sz="1100" dirty="0"/>
              <a:t> </a:t>
            </a:r>
            <a:r>
              <a:rPr lang="en" altLang="ko-Kore-KR" sz="1100" dirty="0">
                <a:solidFill>
                  <a:srgbClr val="CC7832"/>
                </a:solidFill>
                <a:effectLst/>
              </a:rPr>
              <a:t>extends </a:t>
            </a:r>
            <a:r>
              <a:rPr lang="en" altLang="ko-Kore-KR" sz="1100" dirty="0" err="1"/>
              <a:t>AppCompatActivity</a:t>
            </a:r>
            <a:r>
              <a:rPr lang="en" altLang="ko-Kore-KR" sz="1100" dirty="0"/>
              <a:t> {</a:t>
            </a:r>
            <a:br>
              <a:rPr lang="en" altLang="ko-Kore-KR" sz="1100" dirty="0"/>
            </a:br>
            <a:r>
              <a:rPr lang="en" altLang="ko-Kore-KR" sz="1100" dirty="0"/>
              <a:t>    Button </a:t>
            </a:r>
            <a:r>
              <a:rPr lang="en" altLang="ko-Kore-KR" sz="1100" dirty="0" err="1">
                <a:solidFill>
                  <a:srgbClr val="9876AA"/>
                </a:solidFill>
                <a:effectLst/>
              </a:rPr>
              <a:t>btnPrev</a:t>
            </a:r>
            <a:r>
              <a:rPr lang="en" altLang="ko-Kore-KR" sz="1100" dirty="0">
                <a:solidFill>
                  <a:srgbClr val="CC7832"/>
                </a:solidFill>
                <a:effectLst/>
              </a:rPr>
              <a:t>, </a:t>
            </a:r>
            <a:r>
              <a:rPr lang="en" altLang="ko-Kore-KR" sz="1100" dirty="0" err="1">
                <a:solidFill>
                  <a:srgbClr val="9876AA"/>
                </a:solidFill>
                <a:effectLst/>
              </a:rPr>
              <a:t>btnNext</a:t>
            </a:r>
            <a:r>
              <a:rPr lang="en" altLang="ko-Kore-KR" sz="1100" dirty="0">
                <a:solidFill>
                  <a:srgbClr val="CC7832"/>
                </a:solidFill>
                <a:effectLst/>
              </a:rPr>
              <a:t>;</a:t>
            </a:r>
            <a:br>
              <a:rPr lang="en" altLang="ko-Kore-KR" sz="1100" dirty="0">
                <a:solidFill>
                  <a:srgbClr val="CC7832"/>
                </a:solidFill>
                <a:effectLst/>
              </a:rPr>
            </a:br>
            <a:r>
              <a:rPr lang="en" altLang="ko-Kore-KR" sz="1100" dirty="0">
                <a:solidFill>
                  <a:srgbClr val="CC7832"/>
                </a:solidFill>
                <a:effectLst/>
              </a:rPr>
              <a:t>    </a:t>
            </a:r>
            <a:r>
              <a:rPr lang="en" altLang="ko-Kore-KR" sz="1100" dirty="0" err="1"/>
              <a:t>myPictureView</a:t>
            </a:r>
            <a:r>
              <a:rPr lang="en" altLang="ko-Kore-KR" sz="1100" dirty="0"/>
              <a:t> </a:t>
            </a:r>
            <a:r>
              <a:rPr lang="en" altLang="ko-Kore-KR" sz="1100" dirty="0" err="1">
                <a:solidFill>
                  <a:srgbClr val="9876AA"/>
                </a:solidFill>
                <a:effectLst/>
              </a:rPr>
              <a:t>myPicture</a:t>
            </a:r>
            <a:r>
              <a:rPr lang="en" altLang="ko-Kore-KR" sz="1100" dirty="0">
                <a:solidFill>
                  <a:srgbClr val="CC7832"/>
                </a:solidFill>
                <a:effectLst/>
              </a:rPr>
              <a:t>;</a:t>
            </a:r>
            <a:br>
              <a:rPr lang="en" altLang="ko-Kore-KR" sz="1100" dirty="0">
                <a:solidFill>
                  <a:srgbClr val="CC7832"/>
                </a:solidFill>
                <a:effectLst/>
              </a:rPr>
            </a:br>
            <a:r>
              <a:rPr lang="en" altLang="ko-Kore-KR" sz="1100" dirty="0">
                <a:solidFill>
                  <a:srgbClr val="CC7832"/>
                </a:solidFill>
                <a:effectLst/>
              </a:rPr>
              <a:t>    int </a:t>
            </a:r>
            <a:r>
              <a:rPr lang="en" altLang="ko-Kore-KR" sz="1100" dirty="0" err="1">
                <a:solidFill>
                  <a:srgbClr val="9876AA"/>
                </a:solidFill>
                <a:effectLst/>
              </a:rPr>
              <a:t>curNum</a:t>
            </a:r>
            <a:r>
              <a:rPr lang="en" altLang="ko-Kore-KR" sz="1100" dirty="0">
                <a:solidFill>
                  <a:srgbClr val="9876AA"/>
                </a:solidFill>
                <a:effectLst/>
              </a:rPr>
              <a:t> </a:t>
            </a:r>
            <a:r>
              <a:rPr lang="en" altLang="ko-Kore-KR" sz="1100" dirty="0"/>
              <a:t>= </a:t>
            </a:r>
            <a:r>
              <a:rPr lang="en" altLang="ko-Kore-KR" sz="1100" dirty="0">
                <a:solidFill>
                  <a:srgbClr val="6897BB"/>
                </a:solidFill>
                <a:effectLst/>
              </a:rPr>
              <a:t>0</a:t>
            </a:r>
            <a:r>
              <a:rPr lang="en" altLang="ko-Kore-KR" sz="1100" dirty="0">
                <a:solidFill>
                  <a:srgbClr val="CC7832"/>
                </a:solidFill>
                <a:effectLst/>
              </a:rPr>
              <a:t>;</a:t>
            </a:r>
            <a:br>
              <a:rPr lang="en" altLang="ko-Kore-KR" sz="1100" dirty="0">
                <a:solidFill>
                  <a:srgbClr val="CC7832"/>
                </a:solidFill>
                <a:effectLst/>
              </a:rPr>
            </a:br>
            <a:r>
              <a:rPr lang="en" altLang="ko-Kore-KR" sz="1100" dirty="0">
                <a:solidFill>
                  <a:srgbClr val="CC7832"/>
                </a:solidFill>
                <a:effectLst/>
              </a:rPr>
              <a:t>    </a:t>
            </a:r>
            <a:r>
              <a:rPr lang="en" altLang="ko-Kore-KR" sz="1100" dirty="0"/>
              <a:t>File[] </a:t>
            </a:r>
            <a:r>
              <a:rPr lang="en" altLang="ko-Kore-KR" sz="1100" dirty="0" err="1">
                <a:solidFill>
                  <a:srgbClr val="9876AA"/>
                </a:solidFill>
                <a:effectLst/>
              </a:rPr>
              <a:t>imageFiles</a:t>
            </a:r>
            <a:r>
              <a:rPr lang="en" altLang="ko-Kore-KR" sz="1100" dirty="0">
                <a:solidFill>
                  <a:srgbClr val="CC7832"/>
                </a:solidFill>
                <a:effectLst/>
              </a:rPr>
              <a:t>;</a:t>
            </a:r>
            <a:br>
              <a:rPr lang="en" altLang="ko-Kore-KR" sz="1100" dirty="0">
                <a:solidFill>
                  <a:srgbClr val="CC7832"/>
                </a:solidFill>
                <a:effectLst/>
              </a:rPr>
            </a:br>
            <a:r>
              <a:rPr lang="en" altLang="ko-Kore-KR" sz="1100" dirty="0">
                <a:solidFill>
                  <a:srgbClr val="CC7832"/>
                </a:solidFill>
                <a:effectLst/>
              </a:rPr>
              <a:t>    </a:t>
            </a:r>
            <a:r>
              <a:rPr lang="en" altLang="ko-Kore-KR" sz="1100" dirty="0"/>
              <a:t>String </a:t>
            </a:r>
            <a:r>
              <a:rPr lang="en" altLang="ko-Kore-KR" sz="1100" dirty="0" err="1">
                <a:solidFill>
                  <a:srgbClr val="9876AA"/>
                </a:solidFill>
                <a:effectLst/>
              </a:rPr>
              <a:t>imageFname</a:t>
            </a:r>
            <a:r>
              <a:rPr lang="en" altLang="ko-Kore-KR" sz="1100" dirty="0">
                <a:solidFill>
                  <a:srgbClr val="CC7832"/>
                </a:solidFill>
                <a:effectLst/>
              </a:rPr>
              <a:t>;</a:t>
            </a:r>
            <a:br>
              <a:rPr lang="en" altLang="ko-Kore-KR" sz="1100" dirty="0">
                <a:solidFill>
                  <a:srgbClr val="CC7832"/>
                </a:solidFill>
                <a:effectLst/>
              </a:rPr>
            </a:br>
            <a:br>
              <a:rPr lang="en" altLang="ko-Kore-KR" sz="1100" dirty="0">
                <a:solidFill>
                  <a:srgbClr val="CC7832"/>
                </a:solidFill>
                <a:effectLst/>
              </a:rPr>
            </a:br>
            <a:r>
              <a:rPr lang="en" altLang="ko-Kore-KR" sz="1100" dirty="0">
                <a:solidFill>
                  <a:srgbClr val="CC7832"/>
                </a:solidFill>
                <a:effectLst/>
              </a:rPr>
              <a:t>    </a:t>
            </a:r>
            <a:r>
              <a:rPr lang="en" altLang="ko-Kore-KR" sz="1100" dirty="0">
                <a:solidFill>
                  <a:srgbClr val="BBB529"/>
                </a:solidFill>
                <a:effectLst/>
              </a:rPr>
              <a:t>@Override</a:t>
            </a:r>
            <a:br>
              <a:rPr lang="en" altLang="ko-Kore-KR" sz="1100" dirty="0">
                <a:solidFill>
                  <a:srgbClr val="BBB529"/>
                </a:solidFill>
                <a:effectLst/>
              </a:rPr>
            </a:br>
            <a:r>
              <a:rPr lang="en" altLang="ko-Kore-KR" sz="1100" dirty="0">
                <a:solidFill>
                  <a:srgbClr val="BBB529"/>
                </a:solidFill>
                <a:effectLst/>
              </a:rPr>
              <a:t>    </a:t>
            </a:r>
            <a:r>
              <a:rPr lang="en" altLang="ko-Kore-KR" sz="1100" dirty="0">
                <a:solidFill>
                  <a:srgbClr val="CC7832"/>
                </a:solidFill>
                <a:effectLst/>
              </a:rPr>
              <a:t>protected void </a:t>
            </a:r>
            <a:r>
              <a:rPr lang="en" altLang="ko-Kore-KR" sz="1100" dirty="0" err="1">
                <a:solidFill>
                  <a:srgbClr val="FFC66D"/>
                </a:solidFill>
                <a:effectLst/>
              </a:rPr>
              <a:t>onCreate</a:t>
            </a:r>
            <a:r>
              <a:rPr lang="en" altLang="ko-Kore-KR" sz="1100" dirty="0"/>
              <a:t>(Bundle </a:t>
            </a:r>
            <a:r>
              <a:rPr lang="en" altLang="ko-Kore-KR" sz="1100" dirty="0" err="1"/>
              <a:t>savedInstanceState</a:t>
            </a:r>
            <a:r>
              <a:rPr lang="en" altLang="ko-Kore-KR" sz="1100" dirty="0"/>
              <a:t>) {</a:t>
            </a:r>
            <a:br>
              <a:rPr lang="en" altLang="ko-Kore-KR" sz="1100" dirty="0"/>
            </a:br>
            <a:r>
              <a:rPr lang="en" altLang="ko-Kore-KR" sz="1100" dirty="0"/>
              <a:t>        </a:t>
            </a:r>
            <a:r>
              <a:rPr lang="en" altLang="ko-Kore-KR" sz="1100" dirty="0" err="1">
                <a:solidFill>
                  <a:srgbClr val="CC7832"/>
                </a:solidFill>
                <a:effectLst/>
              </a:rPr>
              <a:t>super</a:t>
            </a:r>
            <a:r>
              <a:rPr lang="en" altLang="ko-Kore-KR" sz="1100" dirty="0" err="1"/>
              <a:t>.onCreate</a:t>
            </a:r>
            <a:r>
              <a:rPr lang="en" altLang="ko-Kore-KR" sz="1100" dirty="0"/>
              <a:t>(</a:t>
            </a:r>
            <a:r>
              <a:rPr lang="en" altLang="ko-Kore-KR" sz="1100" dirty="0" err="1"/>
              <a:t>savedInstanceState</a:t>
            </a:r>
            <a:r>
              <a:rPr lang="en" altLang="ko-Kore-KR" sz="1100" dirty="0"/>
              <a:t>)</a:t>
            </a:r>
            <a:r>
              <a:rPr lang="en" altLang="ko-Kore-KR" sz="1100" dirty="0">
                <a:solidFill>
                  <a:srgbClr val="CC7832"/>
                </a:solidFill>
                <a:effectLst/>
              </a:rPr>
              <a:t>;</a:t>
            </a:r>
            <a:br>
              <a:rPr lang="en" altLang="ko-Kore-KR" sz="1100" dirty="0">
                <a:solidFill>
                  <a:srgbClr val="CC7832"/>
                </a:solidFill>
                <a:effectLst/>
              </a:rPr>
            </a:br>
            <a:r>
              <a:rPr lang="en" altLang="ko-Kore-KR" sz="1100" dirty="0">
                <a:solidFill>
                  <a:srgbClr val="CC7832"/>
                </a:solidFill>
                <a:effectLst/>
              </a:rPr>
              <a:t>        </a:t>
            </a:r>
            <a:r>
              <a:rPr lang="en" altLang="ko-Kore-KR" sz="1100" dirty="0" err="1"/>
              <a:t>setContentView</a:t>
            </a:r>
            <a:r>
              <a:rPr lang="en" altLang="ko-Kore-KR" sz="1100" dirty="0"/>
              <a:t>(</a:t>
            </a:r>
            <a:r>
              <a:rPr lang="en" altLang="ko-Kore-KR" sz="1100" dirty="0" err="1"/>
              <a:t>R.layout.</a:t>
            </a:r>
            <a:r>
              <a:rPr lang="en" altLang="ko-Kore-KR" sz="1100" i="1" dirty="0" err="1">
                <a:solidFill>
                  <a:srgbClr val="9876AA"/>
                </a:solidFill>
                <a:effectLst/>
              </a:rPr>
              <a:t>activity_main</a:t>
            </a:r>
            <a:r>
              <a:rPr lang="en" altLang="ko-Kore-KR" sz="1100" dirty="0"/>
              <a:t>)</a:t>
            </a:r>
            <a:r>
              <a:rPr lang="en" altLang="ko-Kore-KR" sz="1100" dirty="0">
                <a:solidFill>
                  <a:srgbClr val="CC7832"/>
                </a:solidFill>
                <a:effectLst/>
              </a:rPr>
              <a:t>;</a:t>
            </a:r>
            <a:br>
              <a:rPr lang="en" altLang="ko-Kore-KR" sz="1100" dirty="0">
                <a:solidFill>
                  <a:srgbClr val="CC7832"/>
                </a:solidFill>
                <a:effectLst/>
              </a:rPr>
            </a:br>
            <a:r>
              <a:rPr lang="en" altLang="ko-Kore-KR" sz="1100" dirty="0">
                <a:solidFill>
                  <a:srgbClr val="CC7832"/>
                </a:solidFill>
                <a:effectLst/>
              </a:rPr>
              <a:t>        </a:t>
            </a:r>
            <a:r>
              <a:rPr lang="en" altLang="ko-Kore-KR" sz="1100" dirty="0" err="1"/>
              <a:t>setTitle</a:t>
            </a:r>
            <a:r>
              <a:rPr lang="en" altLang="ko-Kore-KR" sz="1100" dirty="0"/>
              <a:t>(</a:t>
            </a:r>
            <a:r>
              <a:rPr lang="en" altLang="ko-Kore-KR" sz="1100" dirty="0">
                <a:solidFill>
                  <a:srgbClr val="6A8759"/>
                </a:solidFill>
                <a:effectLst/>
              </a:rPr>
              <a:t>"</a:t>
            </a:r>
            <a:r>
              <a:rPr lang="ko-KR" altLang="en-US" sz="1100" dirty="0">
                <a:solidFill>
                  <a:srgbClr val="6A8759"/>
                </a:solidFill>
                <a:effectLst/>
              </a:rPr>
              <a:t>간단 이미지 뷰어</a:t>
            </a:r>
            <a:r>
              <a:rPr lang="en-US" altLang="ko-KR" sz="1100" dirty="0">
                <a:solidFill>
                  <a:srgbClr val="6A8759"/>
                </a:solidFill>
                <a:effectLst/>
              </a:rPr>
              <a:t>"</a:t>
            </a:r>
            <a:r>
              <a:rPr lang="en-US" altLang="ko-KR" sz="1100" dirty="0"/>
              <a:t>)</a:t>
            </a:r>
            <a:r>
              <a:rPr lang="en-US" altLang="ko-KR" sz="1100" dirty="0">
                <a:solidFill>
                  <a:srgbClr val="CC7832"/>
                </a:solidFill>
                <a:effectLst/>
              </a:rPr>
              <a:t>;</a:t>
            </a:r>
            <a:br>
              <a:rPr lang="en-US" altLang="ko-KR" sz="1100" dirty="0">
                <a:solidFill>
                  <a:srgbClr val="CC7832"/>
                </a:solidFill>
                <a:effectLst/>
              </a:rPr>
            </a:br>
            <a:br>
              <a:rPr lang="en-US" altLang="ko-KR" sz="1100" dirty="0">
                <a:solidFill>
                  <a:srgbClr val="CC7832"/>
                </a:solidFill>
                <a:effectLst/>
              </a:rPr>
            </a:br>
            <a:r>
              <a:rPr lang="en-US" altLang="ko-KR" sz="1100" dirty="0">
                <a:solidFill>
                  <a:srgbClr val="CC7832"/>
                </a:solidFill>
                <a:effectLst/>
              </a:rPr>
              <a:t>        </a:t>
            </a:r>
            <a:r>
              <a:rPr lang="en" altLang="ko-Kore-KR" sz="1100" dirty="0" err="1"/>
              <a:t>ActivityCompat.</a:t>
            </a:r>
            <a:r>
              <a:rPr lang="en" altLang="ko-Kore-KR" sz="1100" i="1" dirty="0" err="1">
                <a:effectLst/>
              </a:rPr>
              <a:t>requestPermissions</a:t>
            </a:r>
            <a:r>
              <a:rPr lang="en" altLang="ko-Kore-KR" sz="1100" dirty="0"/>
              <a:t>(</a:t>
            </a:r>
            <a:r>
              <a:rPr lang="en" altLang="ko-Kore-KR" sz="1100" dirty="0">
                <a:solidFill>
                  <a:srgbClr val="CC7832"/>
                </a:solidFill>
                <a:effectLst/>
              </a:rPr>
              <a:t>this, new </a:t>
            </a:r>
            <a:r>
              <a:rPr lang="en" altLang="ko-Kore-KR" sz="1100" dirty="0"/>
              <a:t>String[]{</a:t>
            </a:r>
            <a:br>
              <a:rPr lang="en" altLang="ko-Kore-KR" sz="1100" dirty="0"/>
            </a:br>
            <a:r>
              <a:rPr lang="en" altLang="ko-Kore-KR" sz="1100" dirty="0"/>
              <a:t>                </a:t>
            </a:r>
            <a:r>
              <a:rPr lang="en" altLang="ko-Kore-KR" sz="1100" dirty="0" err="1"/>
              <a:t>Manifest.permission.</a:t>
            </a:r>
            <a:r>
              <a:rPr lang="en" altLang="ko-Kore-KR" sz="1100" i="1" dirty="0" err="1">
                <a:solidFill>
                  <a:srgbClr val="9876AA"/>
                </a:solidFill>
                <a:effectLst/>
              </a:rPr>
              <a:t>WRITE_EXTERNAL_STORAGE</a:t>
            </a:r>
            <a:r>
              <a:rPr lang="en" altLang="ko-Kore-KR" sz="1100" dirty="0"/>
              <a:t>}</a:t>
            </a:r>
            <a:r>
              <a:rPr lang="en" altLang="ko-Kore-KR" sz="1100" dirty="0">
                <a:solidFill>
                  <a:srgbClr val="CC7832"/>
                </a:solidFill>
                <a:effectLst/>
              </a:rPr>
              <a:t>, </a:t>
            </a:r>
            <a:r>
              <a:rPr lang="en" altLang="ko-Kore-KR" sz="1100" i="1" dirty="0">
                <a:solidFill>
                  <a:srgbClr val="9876AA"/>
                </a:solidFill>
                <a:effectLst/>
              </a:rPr>
              <a:t>MODE_PRIVATE</a:t>
            </a:r>
            <a:r>
              <a:rPr lang="en" altLang="ko-Kore-KR" sz="1100" dirty="0"/>
              <a:t>)</a:t>
            </a:r>
            <a:r>
              <a:rPr lang="en" altLang="ko-Kore-KR" sz="1100" dirty="0">
                <a:solidFill>
                  <a:srgbClr val="CC7832"/>
                </a:solidFill>
                <a:effectLst/>
              </a:rPr>
              <a:t>;</a:t>
            </a:r>
            <a:br>
              <a:rPr lang="en" altLang="ko-Kore-KR" sz="1100" dirty="0">
                <a:solidFill>
                  <a:srgbClr val="CC7832"/>
                </a:solidFill>
                <a:effectLst/>
              </a:rPr>
            </a:br>
            <a:br>
              <a:rPr lang="en" altLang="ko-Kore-KR" sz="1100" dirty="0">
                <a:solidFill>
                  <a:srgbClr val="CC7832"/>
                </a:solidFill>
                <a:effectLst/>
              </a:rPr>
            </a:br>
            <a:r>
              <a:rPr lang="en" altLang="ko-Kore-KR" sz="1100" dirty="0">
                <a:solidFill>
                  <a:srgbClr val="CC7832"/>
                </a:solidFill>
                <a:effectLst/>
              </a:rPr>
              <a:t>        </a:t>
            </a:r>
            <a:r>
              <a:rPr lang="en" altLang="ko-Kore-KR" sz="1100" dirty="0" err="1">
                <a:solidFill>
                  <a:srgbClr val="9876AA"/>
                </a:solidFill>
                <a:effectLst/>
              </a:rPr>
              <a:t>btnPrev</a:t>
            </a:r>
            <a:r>
              <a:rPr lang="en" altLang="ko-Kore-KR" sz="1100" dirty="0">
                <a:solidFill>
                  <a:srgbClr val="9876AA"/>
                </a:solidFill>
                <a:effectLst/>
              </a:rPr>
              <a:t> </a:t>
            </a:r>
            <a:r>
              <a:rPr lang="en" altLang="ko-Kore-KR" sz="1100" dirty="0"/>
              <a:t>= (Button) </a:t>
            </a:r>
            <a:r>
              <a:rPr lang="en" altLang="ko-Kore-KR" sz="1100" dirty="0" err="1"/>
              <a:t>findViewById</a:t>
            </a:r>
            <a:r>
              <a:rPr lang="en" altLang="ko-Kore-KR" sz="1100" dirty="0"/>
              <a:t>(</a:t>
            </a:r>
            <a:r>
              <a:rPr lang="en" altLang="ko-Kore-KR" sz="1100" dirty="0" err="1"/>
              <a:t>R.id.</a:t>
            </a:r>
            <a:r>
              <a:rPr lang="en" altLang="ko-Kore-KR" sz="1100" i="1" dirty="0" err="1">
                <a:solidFill>
                  <a:srgbClr val="9876AA"/>
                </a:solidFill>
                <a:effectLst/>
              </a:rPr>
              <a:t>btnPrev</a:t>
            </a:r>
            <a:r>
              <a:rPr lang="en" altLang="ko-Kore-KR" sz="1100" dirty="0"/>
              <a:t>)</a:t>
            </a:r>
            <a:r>
              <a:rPr lang="en" altLang="ko-Kore-KR" sz="1100" dirty="0">
                <a:solidFill>
                  <a:srgbClr val="CC7832"/>
                </a:solidFill>
                <a:effectLst/>
              </a:rPr>
              <a:t>;</a:t>
            </a:r>
            <a:br>
              <a:rPr lang="en" altLang="ko-Kore-KR" sz="1100" dirty="0">
                <a:solidFill>
                  <a:srgbClr val="CC7832"/>
                </a:solidFill>
                <a:effectLst/>
              </a:rPr>
            </a:br>
            <a:r>
              <a:rPr lang="en" altLang="ko-Kore-KR" sz="1100" dirty="0">
                <a:solidFill>
                  <a:srgbClr val="CC7832"/>
                </a:solidFill>
                <a:effectLst/>
              </a:rPr>
              <a:t>        </a:t>
            </a:r>
            <a:r>
              <a:rPr lang="en" altLang="ko-Kore-KR" sz="1100" dirty="0" err="1">
                <a:solidFill>
                  <a:srgbClr val="9876AA"/>
                </a:solidFill>
                <a:effectLst/>
              </a:rPr>
              <a:t>btnNext</a:t>
            </a:r>
            <a:r>
              <a:rPr lang="en" altLang="ko-Kore-KR" sz="1100" dirty="0">
                <a:solidFill>
                  <a:srgbClr val="9876AA"/>
                </a:solidFill>
                <a:effectLst/>
              </a:rPr>
              <a:t> </a:t>
            </a:r>
            <a:r>
              <a:rPr lang="en" altLang="ko-Kore-KR" sz="1100" dirty="0"/>
              <a:t>= (Button) </a:t>
            </a:r>
            <a:r>
              <a:rPr lang="en" altLang="ko-Kore-KR" sz="1100" dirty="0" err="1"/>
              <a:t>findViewById</a:t>
            </a:r>
            <a:r>
              <a:rPr lang="en" altLang="ko-Kore-KR" sz="1100" dirty="0"/>
              <a:t>(</a:t>
            </a:r>
            <a:r>
              <a:rPr lang="en" altLang="ko-Kore-KR" sz="1100" dirty="0" err="1"/>
              <a:t>R.id.</a:t>
            </a:r>
            <a:r>
              <a:rPr lang="en" altLang="ko-Kore-KR" sz="1100" i="1" dirty="0" err="1">
                <a:solidFill>
                  <a:srgbClr val="9876AA"/>
                </a:solidFill>
                <a:effectLst/>
              </a:rPr>
              <a:t>btnNext</a:t>
            </a:r>
            <a:r>
              <a:rPr lang="en" altLang="ko-Kore-KR" sz="1100" dirty="0"/>
              <a:t>)</a:t>
            </a:r>
            <a:r>
              <a:rPr lang="en" altLang="ko-Kore-KR" sz="1100" dirty="0">
                <a:solidFill>
                  <a:srgbClr val="CC7832"/>
                </a:solidFill>
                <a:effectLst/>
              </a:rPr>
              <a:t>;</a:t>
            </a:r>
            <a:br>
              <a:rPr lang="en" altLang="ko-Kore-KR" sz="1100" dirty="0">
                <a:solidFill>
                  <a:srgbClr val="CC7832"/>
                </a:solidFill>
                <a:effectLst/>
              </a:rPr>
            </a:br>
            <a:br>
              <a:rPr lang="en" altLang="ko-Kore-KR" sz="1100" dirty="0">
                <a:solidFill>
                  <a:srgbClr val="CC7832"/>
                </a:solidFill>
                <a:effectLst/>
              </a:rPr>
            </a:br>
            <a:r>
              <a:rPr lang="en" altLang="ko-Kore-KR" sz="1100" dirty="0">
                <a:solidFill>
                  <a:srgbClr val="CC7832"/>
                </a:solidFill>
                <a:effectLst/>
              </a:rPr>
              <a:t>        </a:t>
            </a:r>
            <a:r>
              <a:rPr lang="en" altLang="ko-Kore-KR" sz="1100" dirty="0" err="1">
                <a:solidFill>
                  <a:srgbClr val="9876AA"/>
                </a:solidFill>
                <a:effectLst/>
              </a:rPr>
              <a:t>myPicture</a:t>
            </a:r>
            <a:r>
              <a:rPr lang="en" altLang="ko-Kore-KR" sz="1100" dirty="0">
                <a:solidFill>
                  <a:srgbClr val="9876AA"/>
                </a:solidFill>
                <a:effectLst/>
              </a:rPr>
              <a:t> </a:t>
            </a:r>
            <a:r>
              <a:rPr lang="en" altLang="ko-Kore-KR" sz="1100" dirty="0"/>
              <a:t>= (</a:t>
            </a:r>
            <a:r>
              <a:rPr lang="en" altLang="ko-Kore-KR" sz="1100" dirty="0" err="1"/>
              <a:t>myPictureView</a:t>
            </a:r>
            <a:r>
              <a:rPr lang="en" altLang="ko-Kore-KR" sz="1100" dirty="0"/>
              <a:t>) </a:t>
            </a:r>
            <a:r>
              <a:rPr lang="en" altLang="ko-Kore-KR" sz="1100" dirty="0" err="1"/>
              <a:t>findViewById</a:t>
            </a:r>
            <a:r>
              <a:rPr lang="en" altLang="ko-Kore-KR" sz="1100" dirty="0"/>
              <a:t>(R.id.</a:t>
            </a:r>
            <a:r>
              <a:rPr lang="en" altLang="ko-Kore-KR" sz="1100" i="1" dirty="0">
                <a:solidFill>
                  <a:srgbClr val="9876AA"/>
                </a:solidFill>
                <a:effectLst/>
              </a:rPr>
              <a:t>myPictureView1</a:t>
            </a:r>
            <a:r>
              <a:rPr lang="en" altLang="ko-Kore-KR" sz="1100" dirty="0"/>
              <a:t>)</a:t>
            </a:r>
            <a:r>
              <a:rPr lang="en" altLang="ko-Kore-KR" sz="1100" dirty="0">
                <a:solidFill>
                  <a:srgbClr val="CC7832"/>
                </a:solidFill>
                <a:effectLst/>
              </a:rPr>
              <a:t>;</a:t>
            </a:r>
            <a:br>
              <a:rPr lang="en" altLang="ko-Kore-KR" sz="1100" dirty="0">
                <a:solidFill>
                  <a:srgbClr val="CC7832"/>
                </a:solidFill>
                <a:effectLst/>
              </a:rPr>
            </a:br>
            <a:br>
              <a:rPr lang="en" altLang="ko-Kore-KR" sz="1100" dirty="0">
                <a:solidFill>
                  <a:srgbClr val="CC7832"/>
                </a:solidFill>
                <a:effectLst/>
              </a:rPr>
            </a:br>
            <a:r>
              <a:rPr lang="en" altLang="ko-Kore-KR" sz="1100" dirty="0">
                <a:solidFill>
                  <a:srgbClr val="CC7832"/>
                </a:solidFill>
                <a:effectLst/>
              </a:rPr>
              <a:t>        </a:t>
            </a:r>
            <a:r>
              <a:rPr lang="en" altLang="ko-Kore-KR" sz="1100" dirty="0" err="1">
                <a:solidFill>
                  <a:srgbClr val="9876AA"/>
                </a:solidFill>
                <a:effectLst/>
              </a:rPr>
              <a:t>imageFiles</a:t>
            </a:r>
            <a:r>
              <a:rPr lang="en" altLang="ko-Kore-KR" sz="1100" dirty="0">
                <a:solidFill>
                  <a:srgbClr val="9876AA"/>
                </a:solidFill>
                <a:effectLst/>
              </a:rPr>
              <a:t> </a:t>
            </a:r>
            <a:r>
              <a:rPr lang="en" altLang="ko-Kore-KR" sz="1100" dirty="0"/>
              <a:t>= </a:t>
            </a:r>
            <a:r>
              <a:rPr lang="en" altLang="ko-Kore-KR" sz="1100" dirty="0">
                <a:solidFill>
                  <a:srgbClr val="CC7832"/>
                </a:solidFill>
                <a:effectLst/>
              </a:rPr>
              <a:t>new </a:t>
            </a:r>
            <a:r>
              <a:rPr lang="en" altLang="ko-Kore-KR" sz="1100" dirty="0"/>
              <a:t>File(</a:t>
            </a:r>
            <a:r>
              <a:rPr lang="en" altLang="ko-Kore-KR" sz="1100" dirty="0" err="1"/>
              <a:t>Environment.</a:t>
            </a:r>
            <a:r>
              <a:rPr lang="en" altLang="ko-Kore-KR" sz="1100" i="1" dirty="0" err="1">
                <a:effectLst/>
              </a:rPr>
              <a:t>getExternalStorageDirectory</a:t>
            </a:r>
            <a:r>
              <a:rPr lang="en" altLang="ko-Kore-KR" sz="1100" dirty="0"/>
              <a:t>().</a:t>
            </a:r>
            <a:r>
              <a:rPr lang="en" altLang="ko-Kore-KR" sz="1100" dirty="0" err="1"/>
              <a:t>getAbsolutePath</a:t>
            </a:r>
            <a:r>
              <a:rPr lang="en" altLang="ko-Kore-KR" sz="1100" dirty="0"/>
              <a:t>()</a:t>
            </a:r>
            <a:br>
              <a:rPr lang="en" altLang="ko-Kore-KR" sz="1100" dirty="0"/>
            </a:br>
            <a:r>
              <a:rPr lang="en" altLang="ko-Kore-KR" sz="1100" dirty="0"/>
              <a:t>                + </a:t>
            </a:r>
            <a:r>
              <a:rPr lang="en" altLang="ko-Kore-KR" sz="1100" dirty="0">
                <a:solidFill>
                  <a:srgbClr val="6A8759"/>
                </a:solidFill>
                <a:effectLst/>
              </a:rPr>
              <a:t>"/Pictures"</a:t>
            </a:r>
            <a:r>
              <a:rPr lang="en" altLang="ko-Kore-KR" sz="1100" dirty="0"/>
              <a:t>).</a:t>
            </a:r>
            <a:r>
              <a:rPr lang="en" altLang="ko-Kore-KR" sz="1100" dirty="0" err="1"/>
              <a:t>listFiles</a:t>
            </a:r>
            <a:r>
              <a:rPr lang="en" altLang="ko-Kore-KR" sz="1100" dirty="0"/>
              <a:t>()</a:t>
            </a:r>
            <a:r>
              <a:rPr lang="en" altLang="ko-Kore-KR" sz="1100" dirty="0">
                <a:solidFill>
                  <a:srgbClr val="CC7832"/>
                </a:solidFill>
                <a:effectLst/>
              </a:rPr>
              <a:t>;</a:t>
            </a:r>
            <a:br>
              <a:rPr lang="en" altLang="ko-Kore-KR" sz="1100" dirty="0">
                <a:solidFill>
                  <a:srgbClr val="CC7832"/>
                </a:solidFill>
                <a:effectLst/>
              </a:rPr>
            </a:br>
            <a:br>
              <a:rPr lang="en" altLang="ko-Kore-KR" sz="1100" dirty="0">
                <a:solidFill>
                  <a:srgbClr val="CC7832"/>
                </a:solidFill>
                <a:effectLst/>
              </a:rPr>
            </a:br>
            <a:r>
              <a:rPr lang="en" altLang="ko-Kore-KR" sz="1100" dirty="0">
                <a:solidFill>
                  <a:srgbClr val="CC7832"/>
                </a:solidFill>
                <a:effectLst/>
              </a:rPr>
              <a:t>        </a:t>
            </a:r>
            <a:r>
              <a:rPr lang="en" altLang="ko-Kore-KR" sz="1100" dirty="0" err="1">
                <a:solidFill>
                  <a:srgbClr val="9876AA"/>
                </a:solidFill>
                <a:effectLst/>
              </a:rPr>
              <a:t>imageFname</a:t>
            </a:r>
            <a:r>
              <a:rPr lang="en" altLang="ko-Kore-KR" sz="1100" dirty="0">
                <a:solidFill>
                  <a:srgbClr val="9876AA"/>
                </a:solidFill>
                <a:effectLst/>
              </a:rPr>
              <a:t> </a:t>
            </a:r>
            <a:r>
              <a:rPr lang="en" altLang="ko-Kore-KR" sz="1100" dirty="0"/>
              <a:t>= </a:t>
            </a:r>
            <a:r>
              <a:rPr lang="en" altLang="ko-Kore-KR" sz="1100" dirty="0" err="1">
                <a:solidFill>
                  <a:srgbClr val="9876AA"/>
                </a:solidFill>
                <a:effectLst/>
              </a:rPr>
              <a:t>imageFiles</a:t>
            </a:r>
            <a:r>
              <a:rPr lang="en" altLang="ko-Kore-KR" sz="1100" dirty="0"/>
              <a:t>[</a:t>
            </a:r>
            <a:r>
              <a:rPr lang="en" altLang="ko-Kore-KR" sz="1100" dirty="0" err="1">
                <a:solidFill>
                  <a:srgbClr val="9876AA"/>
                </a:solidFill>
                <a:effectLst/>
              </a:rPr>
              <a:t>curNum</a:t>
            </a:r>
            <a:r>
              <a:rPr lang="en" altLang="ko-Kore-KR" sz="1100" dirty="0"/>
              <a:t>].</a:t>
            </a:r>
            <a:r>
              <a:rPr lang="en" altLang="ko-Kore-KR" sz="1100" dirty="0" err="1"/>
              <a:t>toString</a:t>
            </a:r>
            <a:r>
              <a:rPr lang="en" altLang="ko-Kore-KR" sz="1100" dirty="0"/>
              <a:t>()</a:t>
            </a:r>
            <a:r>
              <a:rPr lang="en" altLang="ko-Kore-KR" sz="1100" dirty="0">
                <a:solidFill>
                  <a:srgbClr val="CC7832"/>
                </a:solidFill>
                <a:effectLst/>
              </a:rPr>
              <a:t>;</a:t>
            </a:r>
            <a:br>
              <a:rPr lang="en" altLang="ko-Kore-KR" sz="1100" dirty="0">
                <a:solidFill>
                  <a:srgbClr val="CC7832"/>
                </a:solidFill>
                <a:effectLst/>
              </a:rPr>
            </a:br>
            <a:r>
              <a:rPr lang="en" altLang="ko-Kore-KR" sz="1100" dirty="0">
                <a:solidFill>
                  <a:srgbClr val="CC7832"/>
                </a:solidFill>
                <a:effectLst/>
              </a:rPr>
              <a:t>        </a:t>
            </a:r>
            <a:r>
              <a:rPr lang="en" altLang="ko-Kore-KR" sz="1100" dirty="0" err="1">
                <a:solidFill>
                  <a:srgbClr val="9876AA"/>
                </a:solidFill>
                <a:effectLst/>
              </a:rPr>
              <a:t>myPicture</a:t>
            </a:r>
            <a:r>
              <a:rPr lang="en" altLang="ko-Kore-KR" sz="1100" dirty="0" err="1"/>
              <a:t>.</a:t>
            </a:r>
            <a:r>
              <a:rPr lang="en" altLang="ko-Kore-KR" sz="1100" dirty="0" err="1">
                <a:solidFill>
                  <a:srgbClr val="9876AA"/>
                </a:solidFill>
                <a:effectLst/>
              </a:rPr>
              <a:t>imagePath</a:t>
            </a:r>
            <a:r>
              <a:rPr lang="en" altLang="ko-Kore-KR" sz="1100" dirty="0">
                <a:solidFill>
                  <a:srgbClr val="9876AA"/>
                </a:solidFill>
                <a:effectLst/>
              </a:rPr>
              <a:t> </a:t>
            </a:r>
            <a:r>
              <a:rPr lang="en" altLang="ko-Kore-KR" sz="1100" dirty="0"/>
              <a:t>= </a:t>
            </a:r>
            <a:r>
              <a:rPr lang="en" altLang="ko-Kore-KR" sz="1100" dirty="0" err="1">
                <a:solidFill>
                  <a:srgbClr val="9876AA"/>
                </a:solidFill>
                <a:effectLst/>
              </a:rPr>
              <a:t>imageFname</a:t>
            </a:r>
            <a:r>
              <a:rPr lang="en" altLang="ko-Kore-KR" sz="1100" dirty="0">
                <a:solidFill>
                  <a:srgbClr val="CC7832"/>
                </a:solidFill>
                <a:effectLst/>
              </a:rPr>
              <a:t>;</a:t>
            </a:r>
            <a:br>
              <a:rPr lang="en" altLang="ko-Kore-KR" sz="1100" dirty="0">
                <a:solidFill>
                  <a:srgbClr val="CC7832"/>
                </a:solidFill>
                <a:effectLst/>
              </a:rPr>
            </a:br>
            <a:br>
              <a:rPr lang="en" altLang="ko-Kore-KR" sz="1100" dirty="0"/>
            </a:br>
            <a:endParaRPr lang="ko-Kore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270975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F2DBB8-B1E4-61CE-AEFA-1C36DCB19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myPictureView.java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B0CAC4-59AF-772C-CB93-6CC68D392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" altLang="ko-Kore-KR" dirty="0"/>
              <a:t>package </a:t>
            </a:r>
            <a:r>
              <a:rPr lang="en" altLang="ko-Kore-KR" dirty="0" err="1"/>
              <a:t>com.example.progressrawfile</a:t>
            </a:r>
            <a:r>
              <a:rPr lang="en" altLang="ko-Kore-KR" dirty="0"/>
              <a:t>;</a:t>
            </a:r>
            <a:br>
              <a:rPr lang="en" altLang="ko-Kore-KR" dirty="0"/>
            </a:br>
            <a:br>
              <a:rPr lang="en" altLang="ko-Kore-KR" dirty="0"/>
            </a:br>
            <a:r>
              <a:rPr lang="en" altLang="ko-Kore-KR" dirty="0"/>
              <a:t>import </a:t>
            </a:r>
            <a:r>
              <a:rPr lang="en" altLang="ko-Kore-KR" dirty="0" err="1"/>
              <a:t>android.content.Context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/>
              <a:t>import </a:t>
            </a:r>
            <a:r>
              <a:rPr lang="en" altLang="ko-Kore-KR" dirty="0" err="1"/>
              <a:t>android.graphics.Bitmap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/>
              <a:t>import </a:t>
            </a:r>
            <a:r>
              <a:rPr lang="en" altLang="ko-Kore-KR" dirty="0" err="1"/>
              <a:t>android.graphics.BitmapFactory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/>
              <a:t>import </a:t>
            </a:r>
            <a:r>
              <a:rPr lang="en" altLang="ko-Kore-KR" dirty="0" err="1"/>
              <a:t>android.graphics.Canvas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/>
              <a:t>import </a:t>
            </a:r>
            <a:r>
              <a:rPr lang="en" altLang="ko-Kore-KR" dirty="0" err="1"/>
              <a:t>android.util.AttributeSet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/>
              <a:t>import </a:t>
            </a:r>
            <a:r>
              <a:rPr lang="en" altLang="ko-Kore-KR" dirty="0" err="1"/>
              <a:t>android.view.View</a:t>
            </a:r>
            <a:r>
              <a:rPr lang="en" altLang="ko-Kore-KR" dirty="0"/>
              <a:t>;</a:t>
            </a:r>
            <a:br>
              <a:rPr lang="en" altLang="ko-Kore-KR" dirty="0"/>
            </a:br>
            <a:br>
              <a:rPr lang="en" altLang="ko-Kore-KR" dirty="0"/>
            </a:br>
            <a:r>
              <a:rPr lang="en" altLang="ko-Kore-KR" dirty="0"/>
              <a:t>import </a:t>
            </a:r>
            <a:r>
              <a:rPr lang="en" altLang="ko-Kore-KR" dirty="0" err="1"/>
              <a:t>androidx.annotation.Nullable</a:t>
            </a:r>
            <a:r>
              <a:rPr lang="en" altLang="ko-Kore-KR" dirty="0"/>
              <a:t>;</a:t>
            </a:r>
            <a:br>
              <a:rPr lang="en" altLang="ko-Kore-KR" dirty="0"/>
            </a:br>
            <a:br>
              <a:rPr lang="en" altLang="ko-Kore-KR" dirty="0"/>
            </a:br>
            <a:r>
              <a:rPr lang="en" altLang="ko-Kore-KR" dirty="0"/>
              <a:t>public class </a:t>
            </a:r>
            <a:r>
              <a:rPr lang="en" altLang="ko-Kore-KR" dirty="0" err="1"/>
              <a:t>myPictureView</a:t>
            </a:r>
            <a:r>
              <a:rPr lang="en" altLang="ko-Kore-KR" dirty="0"/>
              <a:t> extends View {</a:t>
            </a:r>
            <a:br>
              <a:rPr lang="en" altLang="ko-Kore-KR" dirty="0"/>
            </a:br>
            <a:r>
              <a:rPr lang="en" altLang="ko-Kore-KR" dirty="0"/>
              <a:t>    String </a:t>
            </a:r>
            <a:r>
              <a:rPr lang="en" altLang="ko-Kore-KR" dirty="0" err="1"/>
              <a:t>imagePath</a:t>
            </a:r>
            <a:r>
              <a:rPr lang="en" altLang="ko-Kore-KR" dirty="0"/>
              <a:t> = null;</a:t>
            </a:r>
            <a:br>
              <a:rPr lang="en" altLang="ko-Kore-KR" dirty="0"/>
            </a:br>
            <a:br>
              <a:rPr lang="en" altLang="ko-Kore-KR" dirty="0"/>
            </a:br>
            <a:r>
              <a:rPr lang="en" altLang="ko-Kore-KR" dirty="0"/>
              <a:t>    public </a:t>
            </a:r>
            <a:r>
              <a:rPr lang="en" altLang="ko-Kore-KR" dirty="0" err="1"/>
              <a:t>myPictureView</a:t>
            </a:r>
            <a:r>
              <a:rPr lang="en" altLang="ko-Kore-KR" dirty="0"/>
              <a:t>(Context context, @Nullable </a:t>
            </a:r>
            <a:r>
              <a:rPr lang="en" altLang="ko-Kore-KR" dirty="0" err="1"/>
              <a:t>AttributeSet</a:t>
            </a:r>
            <a:r>
              <a:rPr lang="en" altLang="ko-Kore-KR" dirty="0"/>
              <a:t> </a:t>
            </a:r>
            <a:r>
              <a:rPr lang="en" altLang="ko-Kore-KR" dirty="0" err="1"/>
              <a:t>attrs</a:t>
            </a:r>
            <a:r>
              <a:rPr lang="en" altLang="ko-Kore-KR" dirty="0"/>
              <a:t>) {</a:t>
            </a:r>
            <a:br>
              <a:rPr lang="en" altLang="ko-Kore-KR" dirty="0"/>
            </a:br>
            <a:r>
              <a:rPr lang="en" altLang="ko-Kore-KR" dirty="0"/>
              <a:t>        super(context, </a:t>
            </a:r>
            <a:r>
              <a:rPr lang="en" altLang="ko-Kore-KR" dirty="0" err="1"/>
              <a:t>attrs</a:t>
            </a:r>
            <a:r>
              <a:rPr lang="en" altLang="ko-Kore-KR" dirty="0"/>
              <a:t>);</a:t>
            </a:r>
            <a:br>
              <a:rPr lang="en" altLang="ko-Kore-KR" dirty="0"/>
            </a:br>
            <a:r>
              <a:rPr lang="en" altLang="ko-Kore-KR" dirty="0"/>
              <a:t>    }</a:t>
            </a:r>
            <a:br>
              <a:rPr lang="en" altLang="ko-Kore-KR" dirty="0"/>
            </a:br>
            <a:br>
              <a:rPr lang="en" altLang="ko-Kore-KR" dirty="0"/>
            </a:br>
            <a:r>
              <a:rPr lang="en" altLang="ko-Kore-KR" dirty="0"/>
              <a:t>    @Override</a:t>
            </a:r>
            <a:br>
              <a:rPr lang="en" altLang="ko-Kore-KR" dirty="0"/>
            </a:br>
            <a:r>
              <a:rPr lang="en" altLang="ko-Kore-KR" dirty="0"/>
              <a:t>    protected void </a:t>
            </a:r>
            <a:r>
              <a:rPr lang="en" altLang="ko-Kore-KR" dirty="0" err="1"/>
              <a:t>onDraw</a:t>
            </a:r>
            <a:r>
              <a:rPr lang="en" altLang="ko-Kore-KR" dirty="0"/>
              <a:t>(Canvas canvas){</a:t>
            </a:r>
            <a:br>
              <a:rPr lang="en" altLang="ko-Kore-KR" dirty="0"/>
            </a:br>
            <a:r>
              <a:rPr lang="en" altLang="ko-Kore-KR" dirty="0"/>
              <a:t>        </a:t>
            </a:r>
            <a:r>
              <a:rPr lang="en" altLang="ko-Kore-KR" dirty="0" err="1"/>
              <a:t>super.onDraw</a:t>
            </a:r>
            <a:r>
              <a:rPr lang="en" altLang="ko-Kore-KR" dirty="0"/>
              <a:t>(canvas);</a:t>
            </a:r>
            <a:br>
              <a:rPr lang="en" altLang="ko-Kore-KR" dirty="0"/>
            </a:br>
            <a:r>
              <a:rPr lang="en" altLang="ko-Kore-KR" dirty="0"/>
              <a:t>        if(</a:t>
            </a:r>
            <a:r>
              <a:rPr lang="en" altLang="ko-Kore-KR" dirty="0" err="1"/>
              <a:t>imagePath</a:t>
            </a:r>
            <a:r>
              <a:rPr lang="en" altLang="ko-Kore-KR" dirty="0"/>
              <a:t> != null){</a:t>
            </a:r>
            <a:br>
              <a:rPr lang="en" altLang="ko-Kore-KR" dirty="0"/>
            </a:br>
            <a:r>
              <a:rPr lang="en" altLang="ko-Kore-KR" dirty="0"/>
              <a:t>            Bitmap bitmap = </a:t>
            </a:r>
            <a:r>
              <a:rPr lang="en" altLang="ko-Kore-KR" dirty="0" err="1"/>
              <a:t>BitmapFactory.</a:t>
            </a:r>
            <a:r>
              <a:rPr lang="en" altLang="ko-Kore-KR" i="1" dirty="0" err="1">
                <a:effectLst/>
              </a:rPr>
              <a:t>decodeFile</a:t>
            </a:r>
            <a:r>
              <a:rPr lang="en" altLang="ko-Kore-KR" dirty="0"/>
              <a:t>(</a:t>
            </a:r>
            <a:r>
              <a:rPr lang="en" altLang="ko-Kore-KR" dirty="0" err="1"/>
              <a:t>imagePath</a:t>
            </a:r>
            <a:r>
              <a:rPr lang="en" altLang="ko-Kore-KR" dirty="0"/>
              <a:t>);</a:t>
            </a:r>
            <a:br>
              <a:rPr lang="en" altLang="ko-Kore-KR" dirty="0"/>
            </a:br>
            <a:r>
              <a:rPr lang="en" altLang="ko-Kore-KR" dirty="0"/>
              <a:t>            </a:t>
            </a:r>
            <a:r>
              <a:rPr lang="en" altLang="ko-Kore-KR" dirty="0" err="1"/>
              <a:t>canvas.drawBitmap</a:t>
            </a:r>
            <a:r>
              <a:rPr lang="en" altLang="ko-Kore-KR" dirty="0"/>
              <a:t>(bitmap, 0, 0, null);</a:t>
            </a:r>
            <a:br>
              <a:rPr lang="en" altLang="ko-Kore-KR" dirty="0"/>
            </a:br>
            <a:r>
              <a:rPr lang="en" altLang="ko-Kore-KR" dirty="0"/>
              <a:t>            </a:t>
            </a:r>
            <a:r>
              <a:rPr lang="en" altLang="ko-Kore-KR" dirty="0" err="1"/>
              <a:t>bitmap.recycle</a:t>
            </a:r>
            <a:r>
              <a:rPr lang="en" altLang="ko-Kore-KR" dirty="0"/>
              <a:t>();</a:t>
            </a:r>
            <a:br>
              <a:rPr lang="en" altLang="ko-Kore-KR" dirty="0"/>
            </a:br>
            <a:r>
              <a:rPr lang="en" altLang="ko-Kore-KR" dirty="0"/>
              <a:t>        }</a:t>
            </a:r>
            <a:br>
              <a:rPr lang="en" altLang="ko-Kore-KR" dirty="0"/>
            </a:br>
            <a:r>
              <a:rPr lang="en" altLang="ko-Kore-KR" dirty="0"/>
              <a:t>    }</a:t>
            </a:r>
            <a:br>
              <a:rPr lang="en" altLang="ko-Kore-KR" dirty="0"/>
            </a:br>
            <a:r>
              <a:rPr lang="en" altLang="ko-Kore-KR" dirty="0"/>
              <a:t>}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0D82D5-351D-F53D-0399-35375FC40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486" y="1825625"/>
            <a:ext cx="4396789" cy="48814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AB72A83-9C4F-9261-0487-F67356E02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3623" y="2878521"/>
            <a:ext cx="1336473" cy="2245545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E80B51F-44A1-F426-743C-79B5139943B2}"/>
              </a:ext>
            </a:extLst>
          </p:cNvPr>
          <p:cNvSpPr txBox="1">
            <a:spLocks/>
          </p:cNvSpPr>
          <p:nvPr/>
        </p:nvSpPr>
        <p:spPr>
          <a:xfrm>
            <a:off x="6096000" y="396938"/>
            <a:ext cx="10515600" cy="1162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dirty="0" err="1"/>
              <a:t>Activity_main.xml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65002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984EFB-5018-C80D-9172-18CE8D7FD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기존에</a:t>
            </a:r>
            <a:r>
              <a:rPr kumimoji="1" lang="ko-KR" altLang="en-US" dirty="0"/>
              <a:t> 저장된 </a:t>
            </a:r>
            <a:r>
              <a:rPr kumimoji="1" lang="en-US" altLang="ko-KR" dirty="0"/>
              <a:t>password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D13AD71-A1D6-0949-E0C2-E98B7566C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000" y="3622675"/>
            <a:ext cx="7467600" cy="28702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654A0A6-44DB-03ED-C619-4DF9F4BDE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1422400"/>
            <a:ext cx="69850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051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A94F84-93C5-ECA8-66CD-00C6E5DE6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628" y="518724"/>
            <a:ext cx="3696477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2400" dirty="0"/>
              <a:t>1.</a:t>
            </a:r>
            <a:r>
              <a:rPr kumimoji="1" lang="ko-KR" altLang="en-US" sz="2400" dirty="0"/>
              <a:t>초기화면</a:t>
            </a:r>
            <a:br>
              <a:rPr kumimoji="1" lang="en-US" altLang="ko-KR" sz="2400" dirty="0"/>
            </a:br>
            <a:r>
              <a:rPr kumimoji="1" lang="en-US" altLang="ko-KR" sz="2400" dirty="0"/>
              <a:t>(</a:t>
            </a:r>
            <a:r>
              <a:rPr kumimoji="1" lang="ko-KR" altLang="en-US" sz="2400" dirty="0"/>
              <a:t>일기를 볼 수 있음</a:t>
            </a:r>
            <a:r>
              <a:rPr kumimoji="1" lang="en-US" altLang="ko-KR" sz="2400" dirty="0"/>
              <a:t>)</a:t>
            </a:r>
            <a:endParaRPr kumimoji="1" lang="ko-Kore-KR" altLang="en-US" sz="24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B60A9EB-3DD9-2467-91DC-18308C97383A}"/>
              </a:ext>
            </a:extLst>
          </p:cNvPr>
          <p:cNvSpPr txBox="1">
            <a:spLocks/>
          </p:cNvSpPr>
          <p:nvPr/>
        </p:nvSpPr>
        <p:spPr>
          <a:xfrm>
            <a:off x="3666849" y="518723"/>
            <a:ext cx="36964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2400" dirty="0"/>
              <a:t>2.</a:t>
            </a:r>
            <a:r>
              <a:rPr kumimoji="1" lang="ko-KR" altLang="en-US" sz="2400" dirty="0"/>
              <a:t> </a:t>
            </a:r>
            <a:r>
              <a:rPr kumimoji="1" lang="en-US" altLang="ko-Kore-KR" sz="2400" dirty="0"/>
              <a:t>Switch</a:t>
            </a:r>
            <a:r>
              <a:rPr kumimoji="1" lang="ko-KR" altLang="en-US" sz="2400" dirty="0"/>
              <a:t>버튼 클릭</a:t>
            </a:r>
            <a:endParaRPr kumimoji="1" lang="en-US" altLang="ko-KR" sz="2400" dirty="0"/>
          </a:p>
          <a:p>
            <a:pPr algn="ctr"/>
            <a:endParaRPr kumimoji="1" lang="ko-Kore-KR" altLang="en-US" sz="2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906EAB-07C0-2884-BE97-191CFC80F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75" y="1844286"/>
            <a:ext cx="2175671" cy="43513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6B40937-A7F8-2582-BDFE-7E4F4E1F2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725" y="1253329"/>
            <a:ext cx="2175671" cy="4351342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6AD101B5-582A-728B-171F-98D7A9B9348A}"/>
              </a:ext>
            </a:extLst>
          </p:cNvPr>
          <p:cNvSpPr txBox="1">
            <a:spLocks/>
          </p:cNvSpPr>
          <p:nvPr/>
        </p:nvSpPr>
        <p:spPr>
          <a:xfrm>
            <a:off x="7363323" y="0"/>
            <a:ext cx="36964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2400" dirty="0"/>
              <a:t>3.</a:t>
            </a:r>
            <a:r>
              <a:rPr kumimoji="1" lang="ko-KR" altLang="en-US" sz="2400" dirty="0"/>
              <a:t> 비밀번호를 입력하면 해당 비밀번호를 </a:t>
            </a:r>
            <a:r>
              <a:rPr kumimoji="1" lang="en-US" altLang="ko-KR" sz="2400" dirty="0" err="1"/>
              <a:t>shared_pref</a:t>
            </a:r>
            <a:r>
              <a:rPr kumimoji="1" lang="ko-KR" altLang="en-US" sz="2400" dirty="0"/>
              <a:t>에 </a:t>
            </a:r>
            <a:r>
              <a:rPr kumimoji="1" lang="ko-KR" altLang="en-US" sz="2400" dirty="0" err="1"/>
              <a:t>저장후</a:t>
            </a:r>
            <a:r>
              <a:rPr kumimoji="1" lang="ko-KR" altLang="en-US" sz="2400" dirty="0"/>
              <a:t> 일기를 잠금</a:t>
            </a:r>
            <a:endParaRPr kumimoji="1" lang="ko-Kore-KR" altLang="en-US" sz="24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4529980-95F4-9982-B291-D82F3F6EE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251" y="1844284"/>
            <a:ext cx="2175671" cy="4351342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46CFF323-6740-EE1C-975E-D6AD6A2C4BF8}"/>
              </a:ext>
            </a:extLst>
          </p:cNvPr>
          <p:cNvSpPr txBox="1">
            <a:spLocks/>
          </p:cNvSpPr>
          <p:nvPr/>
        </p:nvSpPr>
        <p:spPr>
          <a:xfrm>
            <a:off x="7385464" y="5604671"/>
            <a:ext cx="36964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2400" dirty="0"/>
              <a:t>Cancel</a:t>
            </a:r>
            <a:r>
              <a:rPr kumimoji="1" lang="ko-KR" altLang="en-US" sz="2400" dirty="0"/>
              <a:t>을 누른다면 현재 상태 유지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일기를 볼 수 있음</a:t>
            </a:r>
            <a:r>
              <a:rPr kumimoji="1" lang="en-US" altLang="ko-KR" sz="2400" dirty="0"/>
              <a:t>)</a:t>
            </a:r>
            <a:endParaRPr kumimoji="1"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38695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CBDDF9F-72B0-9EE9-FB28-49E25D855251}"/>
              </a:ext>
            </a:extLst>
          </p:cNvPr>
          <p:cNvSpPr txBox="1">
            <a:spLocks/>
          </p:cNvSpPr>
          <p:nvPr/>
        </p:nvSpPr>
        <p:spPr>
          <a:xfrm>
            <a:off x="475860" y="184728"/>
            <a:ext cx="36964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2400" dirty="0"/>
              <a:t>4. </a:t>
            </a:r>
            <a:r>
              <a:rPr kumimoji="1" lang="ko-KR" altLang="en-US" sz="2400" dirty="0"/>
              <a:t>잠금을 해제하려면 </a:t>
            </a:r>
            <a:r>
              <a:rPr kumimoji="1" lang="en-US" altLang="ko-KR" sz="2400" dirty="0" err="1"/>
              <a:t>saved_pref</a:t>
            </a:r>
            <a:r>
              <a:rPr kumimoji="1" lang="ko-KR" altLang="en-US" sz="2400" dirty="0"/>
              <a:t>에 있는 </a:t>
            </a:r>
            <a:r>
              <a:rPr kumimoji="1" lang="ko-KR" altLang="en-US" sz="2400" dirty="0" err="1"/>
              <a:t>암호중</a:t>
            </a:r>
            <a:r>
              <a:rPr kumimoji="1" lang="ko-KR" altLang="en-US" sz="2400" dirty="0"/>
              <a:t> 하나를 입력 해야함</a:t>
            </a:r>
            <a:endParaRPr kumimoji="1" lang="ko-Kore-KR" alt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417702-60C0-6AB0-72CC-B455167EE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61" y="1510291"/>
            <a:ext cx="2431473" cy="48629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6490A9-3DCF-C6BF-8D1F-8E369A0F3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263" y="1510291"/>
            <a:ext cx="2431473" cy="4862946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BBC6850A-2F73-D3B6-963E-2BC58E88293D}"/>
              </a:ext>
            </a:extLst>
          </p:cNvPr>
          <p:cNvSpPr txBox="1">
            <a:spLocks/>
          </p:cNvSpPr>
          <p:nvPr/>
        </p:nvSpPr>
        <p:spPr>
          <a:xfrm>
            <a:off x="4172335" y="184727"/>
            <a:ext cx="36964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2400" dirty="0"/>
              <a:t>5. </a:t>
            </a:r>
            <a:r>
              <a:rPr kumimoji="1" lang="ko-KR" altLang="en-US" sz="2400" dirty="0"/>
              <a:t>만약 없는 암호라면 잠금이 풀리지 않음</a:t>
            </a:r>
            <a:endParaRPr kumimoji="1" lang="ko-Kore-KR" altLang="en-US" sz="2400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4FD0DFC1-42EB-BC89-68A5-9A5F766C1712}"/>
              </a:ext>
            </a:extLst>
          </p:cNvPr>
          <p:cNvSpPr txBox="1">
            <a:spLocks/>
          </p:cNvSpPr>
          <p:nvPr/>
        </p:nvSpPr>
        <p:spPr>
          <a:xfrm>
            <a:off x="8183503" y="2565050"/>
            <a:ext cx="36964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2400" dirty="0"/>
              <a:t>6. </a:t>
            </a:r>
            <a:r>
              <a:rPr kumimoji="1" lang="ko-KR" altLang="en-US" sz="2400" dirty="0"/>
              <a:t>다시 </a:t>
            </a:r>
            <a:r>
              <a:rPr kumimoji="1" lang="en-US" altLang="ko-KR" sz="2400" dirty="0"/>
              <a:t>2</a:t>
            </a:r>
            <a:r>
              <a:rPr kumimoji="1" lang="ko-KR" altLang="en-US" sz="2400" dirty="0"/>
              <a:t>로 반복</a:t>
            </a:r>
            <a:endParaRPr kumimoji="1" lang="ko-Kore-KR" altLang="en-US" sz="2400" dirty="0"/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59C7F602-01E0-7714-F9AB-52A9B4F92460}"/>
              </a:ext>
            </a:extLst>
          </p:cNvPr>
          <p:cNvSpPr/>
          <p:nvPr/>
        </p:nvSpPr>
        <p:spPr>
          <a:xfrm>
            <a:off x="7717910" y="3026664"/>
            <a:ext cx="603504" cy="4023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9214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E265837-35EF-9E51-4FFF-CDD0BE744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9393" y="2416753"/>
            <a:ext cx="6042232" cy="43513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C9CEE34-DB5D-FC31-6430-62A886E1E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316" y="434110"/>
            <a:ext cx="9307368" cy="187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91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9FC8107-0BD7-408C-0D8C-3D924F0E4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305" y="124691"/>
            <a:ext cx="8089900" cy="2692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AD617EB-644F-461F-2209-36769CB37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305" y="2897837"/>
            <a:ext cx="8210550" cy="396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6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920F831-05DA-D23A-587D-C4FE6613C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291" y="88322"/>
            <a:ext cx="9188450" cy="26376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5F32C5B-EB37-6FAD-ED98-7B1B9CCF6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291" y="2950885"/>
            <a:ext cx="70993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537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C442917-9C6C-0078-F1FE-FD2001CEF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3637" y="440171"/>
            <a:ext cx="82247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28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F198A8-9F83-906C-26AD-18EF8845C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1480"/>
            <a:ext cx="10515600" cy="5765483"/>
          </a:xfrm>
        </p:spPr>
        <p:txBody>
          <a:bodyPr/>
          <a:lstStyle/>
          <a:p>
            <a:r>
              <a:rPr lang="en-US" altLang="ko-KR" dirty="0"/>
              <a:t>#2.  </a:t>
            </a:r>
            <a:r>
              <a:rPr lang="ko-KR" altLang="en-US" dirty="0"/>
              <a:t>직접 </a:t>
            </a:r>
            <a:r>
              <a:rPr lang="ko-KR" altLang="en-US" dirty="0" err="1"/>
              <a:t>풀어보기</a:t>
            </a:r>
            <a:r>
              <a:rPr lang="ko-KR" altLang="en-US" dirty="0"/>
              <a:t> </a:t>
            </a:r>
            <a:r>
              <a:rPr lang="en-US" altLang="ko-KR" dirty="0"/>
              <a:t>8-2  </a:t>
            </a:r>
          </a:p>
          <a:p>
            <a:r>
              <a:rPr lang="ko-KR" altLang="en-US" dirty="0"/>
              <a:t>외부 공용 </a:t>
            </a:r>
            <a:r>
              <a:rPr lang="en" altLang="ko-Kore-KR" dirty="0"/>
              <a:t>Pictures </a:t>
            </a:r>
            <a:r>
              <a:rPr lang="ko-KR" altLang="en-US" dirty="0"/>
              <a:t>폴더에 </a:t>
            </a:r>
            <a:r>
              <a:rPr lang="en-US" altLang="ko-KR" dirty="0"/>
              <a:t>5</a:t>
            </a:r>
            <a:r>
              <a:rPr lang="ko-KR" altLang="en-US" dirty="0"/>
              <a:t>개 </a:t>
            </a:r>
            <a:r>
              <a:rPr lang="en" altLang="ko-Kore-KR" dirty="0"/>
              <a:t>image </a:t>
            </a:r>
            <a:r>
              <a:rPr lang="ko-KR" altLang="en-US" dirty="0" err="1"/>
              <a:t>를</a:t>
            </a:r>
            <a:r>
              <a:rPr lang="ko-KR" altLang="en-US" dirty="0"/>
              <a:t> 넣어두고</a:t>
            </a:r>
            <a:r>
              <a:rPr lang="en-US" altLang="ko-KR" dirty="0"/>
              <a:t>, </a:t>
            </a:r>
            <a:r>
              <a:rPr lang="ko-KR" altLang="en-US" dirty="0"/>
              <a:t>이미지 보여주기</a:t>
            </a:r>
            <a:r>
              <a:rPr lang="en-US" altLang="ko-KR" dirty="0"/>
              <a:t>, </a:t>
            </a:r>
            <a:r>
              <a:rPr lang="ko-KR" altLang="en-US" dirty="0"/>
              <a:t>버튼으로 </a:t>
            </a:r>
            <a:r>
              <a:rPr lang="en" altLang="ko-Kore-KR" dirty="0"/>
              <a:t>next/pre </a:t>
            </a:r>
            <a:r>
              <a:rPr lang="ko-KR" altLang="en-US" dirty="0"/>
              <a:t>조절</a:t>
            </a:r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44E359-01CE-48FF-4B55-01E8B6E79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117" y="2179782"/>
            <a:ext cx="2339109" cy="46782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8F7AD41-EA2C-40D9-592D-5EF0828F6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827" y="2179781"/>
            <a:ext cx="2339110" cy="46782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C66EB46-5037-FD90-B7AB-9DC49485D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2173" y="3647716"/>
            <a:ext cx="3986069" cy="301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76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797</Words>
  <Application>Microsoft Macintosh PowerPoint</Application>
  <PresentationFormat>와이드스크린</PresentationFormat>
  <Paragraphs>19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테마</vt:lpstr>
      <vt:lpstr>PowerPoint 프레젠테이션</vt:lpstr>
      <vt:lpstr>기존에 저장된 password</vt:lpstr>
      <vt:lpstr>1.초기화면 (일기를 볼 수 있음)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myPictureView.java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모바일컴퓨팅과응용 Storage</dc:title>
  <dc:creator>최창수</dc:creator>
  <cp:lastModifiedBy>최창수</cp:lastModifiedBy>
  <cp:revision>3</cp:revision>
  <dcterms:created xsi:type="dcterms:W3CDTF">2022-05-03T11:12:57Z</dcterms:created>
  <dcterms:modified xsi:type="dcterms:W3CDTF">2022-05-03T14:50:50Z</dcterms:modified>
</cp:coreProperties>
</file>